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3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7BEF5-ADF2-485E-9685-FDAA5698AA1F}" v="44" dt="2020-05-27T11:36:2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541D-0DDE-47CB-AEB9-B5D295CA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634"/>
            <a:ext cx="609600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E3C00-24F8-406A-A147-C53236AC5DC6}"/>
              </a:ext>
            </a:extLst>
          </p:cNvPr>
          <p:cNvSpPr/>
          <p:nvPr/>
        </p:nvSpPr>
        <p:spPr>
          <a:xfrm>
            <a:off x="0" y="0"/>
            <a:ext cx="12192000" cy="1578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109C75-77D8-4167-96AE-57ED55F4AD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2675" y="319088"/>
            <a:ext cx="1949450" cy="388937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0DACE-E4FF-4805-821E-52F75761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319088"/>
            <a:ext cx="3177174" cy="9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DB9B-6953-4E45-84C1-3AFE7DA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5651-40F0-4D8C-A289-866C255869C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259B207-741D-43BC-99A5-DACE9672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740"/>
            <a:ext cx="10515600" cy="99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71EEF4-FB22-4AEE-8288-4334E1832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8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7144-5CD4-4FF8-AF65-BE88A4CA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A472-DF6B-4C0C-8DD2-F028A9E7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B1B4-7804-4FEF-B0B5-E32D6D3B0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E5651-40F0-4D8C-A289-866C255869C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7FCAE-F616-43B7-8E91-C6066A5B1189}"/>
              </a:ext>
            </a:extLst>
          </p:cNvPr>
          <p:cNvSpPr/>
          <p:nvPr/>
        </p:nvSpPr>
        <p:spPr>
          <a:xfrm>
            <a:off x="0" y="-1"/>
            <a:ext cx="12192000" cy="6124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A4573-0A4F-43DF-9179-AF9550957A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99304"/>
            <a:ext cx="1406105" cy="4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A5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top light on stage in front of a crowd&#10;&#10;Description automatically generated">
            <a:extLst>
              <a:ext uri="{FF2B5EF4-FFF2-40B4-BE49-F238E27FC236}">
                <a16:creationId xmlns:a16="http://schemas.microsoft.com/office/drawing/2014/main" id="{47505006-9E56-4B2D-B940-97B51279F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4" b="2731"/>
          <a:stretch/>
        </p:blipFill>
        <p:spPr>
          <a:xfrm>
            <a:off x="-1" y="1578634"/>
            <a:ext cx="12206525" cy="5279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5E574-427C-4AAA-85C2-E903288E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634"/>
            <a:ext cx="9762309" cy="1325563"/>
          </a:xfrm>
        </p:spPr>
        <p:txBody>
          <a:bodyPr/>
          <a:lstStyle/>
          <a:p>
            <a:r>
              <a:rPr lang="nb-NO" dirty="0"/>
              <a:t>Vi e’ her – </a:t>
            </a:r>
            <a:r>
              <a:rPr lang="nb-NO" dirty="0" err="1"/>
              <a:t>Mij</a:t>
            </a:r>
            <a:r>
              <a:rPr lang="nb-NO" dirty="0"/>
              <a:t> </a:t>
            </a:r>
            <a:r>
              <a:rPr lang="nb-NO" dirty="0" err="1"/>
              <a:t>Lip</a:t>
            </a:r>
            <a:r>
              <a:rPr lang="nb-NO" dirty="0"/>
              <a:t> </a:t>
            </a:r>
            <a:r>
              <a:rPr lang="nb-NO" dirty="0" err="1"/>
              <a:t>Dáppe</a:t>
            </a:r>
            <a:r>
              <a:rPr lang="nb-NO" dirty="0"/>
              <a:t> – sammen på bygda!</a:t>
            </a:r>
          </a:p>
        </p:txBody>
      </p:sp>
    </p:spTree>
    <p:extLst>
      <p:ext uri="{BB962C8B-B14F-4D97-AF65-F5344CB8AC3E}">
        <p14:creationId xmlns:p14="http://schemas.microsoft.com/office/powerpoint/2010/main" val="271490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D157B-49A2-410C-B64D-691F781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5651-40F0-4D8C-A289-866C255869C7}" type="slidenum">
              <a:rPr lang="nb-NO" smtClean="0"/>
              <a:t>2</a:t>
            </a:fld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7074E-38B6-406C-A7AB-5C9CDF5506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499360"/>
            <a:ext cx="10515600" cy="366852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DC64A4-D6C7-4617-9177-3F0F3F9A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609536B-5459-430B-90C7-D83875D9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584B-4950-4532-A090-FE8A9B9A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5651-40F0-4D8C-A289-866C255869C7}" type="slidenum">
              <a:rPr lang="nb-NO" smtClean="0"/>
              <a:t>3</a:t>
            </a:fld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ED817B-0E6B-487D-AEA2-1CC020B9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2" name="Content Placeholder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0E5A13-1C41-4D88-B654-984AB916A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0"/>
            <a:ext cx="12279267" cy="6858000"/>
          </a:xfrm>
        </p:spPr>
      </p:pic>
    </p:spTree>
    <p:extLst>
      <p:ext uri="{BB962C8B-B14F-4D97-AF65-F5344CB8AC3E}">
        <p14:creationId xmlns:p14="http://schemas.microsoft.com/office/powerpoint/2010/main" val="266529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33DDB-D957-421F-9E9C-2C4D619E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5651-40F0-4D8C-A289-866C255869C7}" type="slidenum">
              <a:rPr lang="nb-NO" smtClean="0"/>
              <a:t>4</a:t>
            </a:fld>
            <a:endParaRPr lang="nb-NO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078398A-7EE3-4D8D-8800-DD789014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28087-4C47-4E7C-94DE-ED9B0E55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5651-40F0-4D8C-A289-866C255869C7}" type="slidenum">
              <a:rPr lang="nb-NO" smtClean="0"/>
              <a:t>5</a:t>
            </a:fld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F430A7-4D7E-45F4-97BB-2473D507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9268165D-12C7-42F5-B3BB-791B3F2D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951" cy="6858000"/>
          </a:xfrm>
        </p:spPr>
      </p:pic>
    </p:spTree>
    <p:extLst>
      <p:ext uri="{BB962C8B-B14F-4D97-AF65-F5344CB8AC3E}">
        <p14:creationId xmlns:p14="http://schemas.microsoft.com/office/powerpoint/2010/main" val="2341916995"/>
      </p:ext>
    </p:extLst>
  </p:cSld>
  <p:clrMapOvr>
    <a:masterClrMapping/>
  </p:clrMapOvr>
</p:sld>
</file>

<file path=ppt/theme/theme1.xml><?xml version="1.0" encoding="utf-8"?>
<a:theme xmlns:a="http://schemas.openxmlformats.org/drawingml/2006/main" name="Hamarøy turk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arøy turkis" id="{3EFC333E-2479-45FC-80ED-8D55987D3534}" vid="{310CACCE-C148-4AA2-AAB7-A5CE417CFE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D0C873635FA47B099BB8907FF526D" ma:contentTypeVersion="9" ma:contentTypeDescription="Create a new document." ma:contentTypeScope="" ma:versionID="f448c97d5dc97412dd11e0fca2206c95">
  <xsd:schema xmlns:xsd="http://www.w3.org/2001/XMLSchema" xmlns:xs="http://www.w3.org/2001/XMLSchema" xmlns:p="http://schemas.microsoft.com/office/2006/metadata/properties" xmlns:ns3="7b128664-8ae7-4920-adde-49504aab8b9e" xmlns:ns4="6bd0d355-52c9-44e4-bc93-af4ff6ddb5ca" targetNamespace="http://schemas.microsoft.com/office/2006/metadata/properties" ma:root="true" ma:fieldsID="210504b2d65a3c238adcab09dd9f0553" ns3:_="" ns4:_="">
    <xsd:import namespace="7b128664-8ae7-4920-adde-49504aab8b9e"/>
    <xsd:import namespace="6bd0d355-52c9-44e4-bc93-af4ff6ddb5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28664-8ae7-4920-adde-49504aab8b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0d355-52c9-44e4-bc93-af4ff6ddb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254031-3F2C-49CD-9A7F-A8CC50CFD5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88BFC-8C6A-4458-BD89-600E5F0F8EA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6bd0d355-52c9-44e4-bc93-af4ff6ddb5ca"/>
    <ds:schemaRef ds:uri="http://schemas.microsoft.com/office/infopath/2007/PartnerControls"/>
    <ds:schemaRef ds:uri="7b128664-8ae7-4920-adde-49504aab8b9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127FAE-E796-4728-A762-1A08DDC68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128664-8ae7-4920-adde-49504aab8b9e"/>
    <ds:schemaRef ds:uri="6bd0d355-52c9-44e4-bc93-af4ff6ddb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Hamarøy turkis</Template>
  <TotalTime>1700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Hamarøy turkis</vt:lpstr>
      <vt:lpstr>Vi e’ her – Mij Lip Dáppe – sammen på bygda!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Gracheva</dc:creator>
  <cp:lastModifiedBy>Svetlana Gracheva</cp:lastModifiedBy>
  <cp:revision>13</cp:revision>
  <dcterms:created xsi:type="dcterms:W3CDTF">2019-10-04T10:44:22Z</dcterms:created>
  <dcterms:modified xsi:type="dcterms:W3CDTF">2020-06-11T10:03:57Z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0x010100225D0C873635FA47B099BB8907FF526D</vt:lpwstr>
  </property>
</Properties>
</file>