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1" r:id="rId6"/>
    <p:sldId id="260" r:id="rId7"/>
    <p:sldId id="262"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iddels stil 4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iddels stil 4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iddels stil 4 – uthev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iddels stil 4 – uthevin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8"/>
    <p:restoredTop sz="94789"/>
  </p:normalViewPr>
  <p:slideViewPr>
    <p:cSldViewPr snapToGrid="0" snapToObjects="1">
      <p:cViewPr varScale="1">
        <p:scale>
          <a:sx n="115" d="100"/>
          <a:sy n="115" d="100"/>
        </p:scale>
        <p:origin x="216"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Paulsen" userId="cf31ae02-888d-4ebb-b197-97dcb1dcf820" providerId="ADAL" clId="{701FD0E0-C479-FB4B-8E7E-E949162B3145}"/>
    <pc:docChg chg="undo custSel addSld modSld">
      <pc:chgData name="Lars Paulsen" userId="cf31ae02-888d-4ebb-b197-97dcb1dcf820" providerId="ADAL" clId="{701FD0E0-C479-FB4B-8E7E-E949162B3145}" dt="2022-06-14T12:07:04.711" v="137" actId="20577"/>
      <pc:docMkLst>
        <pc:docMk/>
      </pc:docMkLst>
      <pc:sldChg chg="modSp mod">
        <pc:chgData name="Lars Paulsen" userId="cf31ae02-888d-4ebb-b197-97dcb1dcf820" providerId="ADAL" clId="{701FD0E0-C479-FB4B-8E7E-E949162B3145}" dt="2022-06-13T15:47:13.240" v="14" actId="20577"/>
        <pc:sldMkLst>
          <pc:docMk/>
          <pc:sldMk cId="2784039882" sldId="256"/>
        </pc:sldMkLst>
        <pc:graphicFrameChg chg="modGraphic">
          <ac:chgData name="Lars Paulsen" userId="cf31ae02-888d-4ebb-b197-97dcb1dcf820" providerId="ADAL" clId="{701FD0E0-C479-FB4B-8E7E-E949162B3145}" dt="2022-06-13T15:47:13.240" v="14" actId="20577"/>
          <ac:graphicFrameMkLst>
            <pc:docMk/>
            <pc:sldMk cId="2784039882" sldId="256"/>
            <ac:graphicFrameMk id="22" creationId="{DC76F83C-7EF3-6B88-67F8-FEA16BAA0782}"/>
          </ac:graphicFrameMkLst>
        </pc:graphicFrameChg>
      </pc:sldChg>
      <pc:sldChg chg="modSp">
        <pc:chgData name="Lars Paulsen" userId="cf31ae02-888d-4ebb-b197-97dcb1dcf820" providerId="ADAL" clId="{701FD0E0-C479-FB4B-8E7E-E949162B3145}" dt="2022-06-14T06:38:06.032" v="15"/>
        <pc:sldMkLst>
          <pc:docMk/>
          <pc:sldMk cId="1921881211" sldId="257"/>
        </pc:sldMkLst>
        <pc:graphicFrameChg chg="mod">
          <ac:chgData name="Lars Paulsen" userId="cf31ae02-888d-4ebb-b197-97dcb1dcf820" providerId="ADAL" clId="{701FD0E0-C479-FB4B-8E7E-E949162B3145}" dt="2022-06-14T06:38:06.032" v="15"/>
          <ac:graphicFrameMkLst>
            <pc:docMk/>
            <pc:sldMk cId="1921881211" sldId="257"/>
            <ac:graphicFrameMk id="22" creationId="{DC76F83C-7EF3-6B88-67F8-FEA16BAA0782}"/>
          </ac:graphicFrameMkLst>
        </pc:graphicFrameChg>
      </pc:sldChg>
      <pc:sldChg chg="modSp mod">
        <pc:chgData name="Lars Paulsen" userId="cf31ae02-888d-4ebb-b197-97dcb1dcf820" providerId="ADAL" clId="{701FD0E0-C479-FB4B-8E7E-E949162B3145}" dt="2022-06-14T12:07:04.711" v="137" actId="20577"/>
        <pc:sldMkLst>
          <pc:docMk/>
          <pc:sldMk cId="447914278" sldId="258"/>
        </pc:sldMkLst>
        <pc:spChg chg="mod">
          <ac:chgData name="Lars Paulsen" userId="cf31ae02-888d-4ebb-b197-97dcb1dcf820" providerId="ADAL" clId="{701FD0E0-C479-FB4B-8E7E-E949162B3145}" dt="2022-06-14T12:07:04.711" v="137" actId="20577"/>
          <ac:spMkLst>
            <pc:docMk/>
            <pc:sldMk cId="447914278" sldId="258"/>
            <ac:spMk id="7" creationId="{BFD705A3-245C-0423-6C00-8676208F1347}"/>
          </ac:spMkLst>
        </pc:spChg>
        <pc:graphicFrameChg chg="mod">
          <ac:chgData name="Lars Paulsen" userId="cf31ae02-888d-4ebb-b197-97dcb1dcf820" providerId="ADAL" clId="{701FD0E0-C479-FB4B-8E7E-E949162B3145}" dt="2022-06-14T06:38:09.216" v="16"/>
          <ac:graphicFrameMkLst>
            <pc:docMk/>
            <pc:sldMk cId="447914278" sldId="258"/>
            <ac:graphicFrameMk id="22" creationId="{DC76F83C-7EF3-6B88-67F8-FEA16BAA0782}"/>
          </ac:graphicFrameMkLst>
        </pc:graphicFrameChg>
      </pc:sldChg>
      <pc:sldChg chg="modSp">
        <pc:chgData name="Lars Paulsen" userId="cf31ae02-888d-4ebb-b197-97dcb1dcf820" providerId="ADAL" clId="{701FD0E0-C479-FB4B-8E7E-E949162B3145}" dt="2022-06-14T06:38:13.027" v="17"/>
        <pc:sldMkLst>
          <pc:docMk/>
          <pc:sldMk cId="3303072480" sldId="259"/>
        </pc:sldMkLst>
        <pc:graphicFrameChg chg="mod">
          <ac:chgData name="Lars Paulsen" userId="cf31ae02-888d-4ebb-b197-97dcb1dcf820" providerId="ADAL" clId="{701FD0E0-C479-FB4B-8E7E-E949162B3145}" dt="2022-06-14T06:38:13.027" v="17"/>
          <ac:graphicFrameMkLst>
            <pc:docMk/>
            <pc:sldMk cId="3303072480" sldId="259"/>
            <ac:graphicFrameMk id="22" creationId="{DC76F83C-7EF3-6B88-67F8-FEA16BAA0782}"/>
          </ac:graphicFrameMkLst>
        </pc:graphicFrameChg>
      </pc:sldChg>
      <pc:sldChg chg="modSp">
        <pc:chgData name="Lars Paulsen" userId="cf31ae02-888d-4ebb-b197-97dcb1dcf820" providerId="ADAL" clId="{701FD0E0-C479-FB4B-8E7E-E949162B3145}" dt="2022-06-14T06:38:20.186" v="19"/>
        <pc:sldMkLst>
          <pc:docMk/>
          <pc:sldMk cId="3417387568" sldId="260"/>
        </pc:sldMkLst>
        <pc:graphicFrameChg chg="mod">
          <ac:chgData name="Lars Paulsen" userId="cf31ae02-888d-4ebb-b197-97dcb1dcf820" providerId="ADAL" clId="{701FD0E0-C479-FB4B-8E7E-E949162B3145}" dt="2022-06-14T06:38:20.186" v="19"/>
          <ac:graphicFrameMkLst>
            <pc:docMk/>
            <pc:sldMk cId="3417387568" sldId="260"/>
            <ac:graphicFrameMk id="22" creationId="{DC76F83C-7EF3-6B88-67F8-FEA16BAA0782}"/>
          </ac:graphicFrameMkLst>
        </pc:graphicFrameChg>
      </pc:sldChg>
      <pc:sldChg chg="modSp">
        <pc:chgData name="Lars Paulsen" userId="cf31ae02-888d-4ebb-b197-97dcb1dcf820" providerId="ADAL" clId="{701FD0E0-C479-FB4B-8E7E-E949162B3145}" dt="2022-06-14T06:38:16.020" v="18"/>
        <pc:sldMkLst>
          <pc:docMk/>
          <pc:sldMk cId="400312048" sldId="261"/>
        </pc:sldMkLst>
        <pc:graphicFrameChg chg="mod">
          <ac:chgData name="Lars Paulsen" userId="cf31ae02-888d-4ebb-b197-97dcb1dcf820" providerId="ADAL" clId="{701FD0E0-C479-FB4B-8E7E-E949162B3145}" dt="2022-06-14T06:38:16.020" v="18"/>
          <ac:graphicFrameMkLst>
            <pc:docMk/>
            <pc:sldMk cId="400312048" sldId="261"/>
            <ac:graphicFrameMk id="22" creationId="{DC76F83C-7EF3-6B88-67F8-FEA16BAA0782}"/>
          </ac:graphicFrameMkLst>
        </pc:graphicFrameChg>
      </pc:sldChg>
      <pc:sldChg chg="modSp">
        <pc:chgData name="Lars Paulsen" userId="cf31ae02-888d-4ebb-b197-97dcb1dcf820" providerId="ADAL" clId="{701FD0E0-C479-FB4B-8E7E-E949162B3145}" dt="2022-06-14T06:38:24.074" v="20"/>
        <pc:sldMkLst>
          <pc:docMk/>
          <pc:sldMk cId="3887677872" sldId="262"/>
        </pc:sldMkLst>
        <pc:graphicFrameChg chg="mod">
          <ac:chgData name="Lars Paulsen" userId="cf31ae02-888d-4ebb-b197-97dcb1dcf820" providerId="ADAL" clId="{701FD0E0-C479-FB4B-8E7E-E949162B3145}" dt="2022-06-14T06:38:24.074" v="20"/>
          <ac:graphicFrameMkLst>
            <pc:docMk/>
            <pc:sldMk cId="3887677872" sldId="262"/>
            <ac:graphicFrameMk id="22" creationId="{DC76F83C-7EF3-6B88-67F8-FEA16BAA0782}"/>
          </ac:graphicFrameMkLst>
        </pc:graphicFrameChg>
      </pc:sldChg>
      <pc:sldChg chg="modSp mod">
        <pc:chgData name="Lars Paulsen" userId="cf31ae02-888d-4ebb-b197-97dcb1dcf820" providerId="ADAL" clId="{701FD0E0-C479-FB4B-8E7E-E949162B3145}" dt="2022-06-14T11:19:09.627" v="48" actId="20577"/>
        <pc:sldMkLst>
          <pc:docMk/>
          <pc:sldMk cId="2286286028" sldId="264"/>
        </pc:sldMkLst>
        <pc:spChg chg="mod">
          <ac:chgData name="Lars Paulsen" userId="cf31ae02-888d-4ebb-b197-97dcb1dcf820" providerId="ADAL" clId="{701FD0E0-C479-FB4B-8E7E-E949162B3145}" dt="2022-06-14T11:19:09.627" v="48" actId="20577"/>
          <ac:spMkLst>
            <pc:docMk/>
            <pc:sldMk cId="2286286028" sldId="264"/>
            <ac:spMk id="9" creationId="{466D19E3-BECE-36C7-16A1-5FB6C34484EC}"/>
          </ac:spMkLst>
        </pc:spChg>
        <pc:graphicFrameChg chg="mod">
          <ac:chgData name="Lars Paulsen" userId="cf31ae02-888d-4ebb-b197-97dcb1dcf820" providerId="ADAL" clId="{701FD0E0-C479-FB4B-8E7E-E949162B3145}" dt="2022-06-14T06:38:27.648" v="21"/>
          <ac:graphicFrameMkLst>
            <pc:docMk/>
            <pc:sldMk cId="2286286028" sldId="264"/>
            <ac:graphicFrameMk id="22" creationId="{DC76F83C-7EF3-6B88-67F8-FEA16BAA0782}"/>
          </ac:graphicFrameMkLst>
        </pc:graphicFrameChg>
      </pc:sldChg>
      <pc:sldChg chg="modSp">
        <pc:chgData name="Lars Paulsen" userId="cf31ae02-888d-4ebb-b197-97dcb1dcf820" providerId="ADAL" clId="{701FD0E0-C479-FB4B-8E7E-E949162B3145}" dt="2022-06-14T06:38:31.444" v="22"/>
        <pc:sldMkLst>
          <pc:docMk/>
          <pc:sldMk cId="3969617072" sldId="265"/>
        </pc:sldMkLst>
        <pc:graphicFrameChg chg="mod">
          <ac:chgData name="Lars Paulsen" userId="cf31ae02-888d-4ebb-b197-97dcb1dcf820" providerId="ADAL" clId="{701FD0E0-C479-FB4B-8E7E-E949162B3145}" dt="2022-06-14T06:38:31.444" v="22"/>
          <ac:graphicFrameMkLst>
            <pc:docMk/>
            <pc:sldMk cId="3969617072" sldId="265"/>
            <ac:graphicFrameMk id="22" creationId="{DC76F83C-7EF3-6B88-67F8-FEA16BAA0782}"/>
          </ac:graphicFrameMkLst>
        </pc:graphicFrameChg>
      </pc:sldChg>
      <pc:sldChg chg="modSp">
        <pc:chgData name="Lars Paulsen" userId="cf31ae02-888d-4ebb-b197-97dcb1dcf820" providerId="ADAL" clId="{701FD0E0-C479-FB4B-8E7E-E949162B3145}" dt="2022-06-14T06:38:35.481" v="23"/>
        <pc:sldMkLst>
          <pc:docMk/>
          <pc:sldMk cId="1985584604" sldId="266"/>
        </pc:sldMkLst>
        <pc:graphicFrameChg chg="mod">
          <ac:chgData name="Lars Paulsen" userId="cf31ae02-888d-4ebb-b197-97dcb1dcf820" providerId="ADAL" clId="{701FD0E0-C479-FB4B-8E7E-E949162B3145}" dt="2022-06-14T06:38:35.481" v="23"/>
          <ac:graphicFrameMkLst>
            <pc:docMk/>
            <pc:sldMk cId="1985584604" sldId="266"/>
            <ac:graphicFrameMk id="22" creationId="{DC76F83C-7EF3-6B88-67F8-FEA16BAA0782}"/>
          </ac:graphicFrameMkLst>
        </pc:graphicFrameChg>
      </pc:sldChg>
      <pc:sldChg chg="modSp">
        <pc:chgData name="Lars Paulsen" userId="cf31ae02-888d-4ebb-b197-97dcb1dcf820" providerId="ADAL" clId="{701FD0E0-C479-FB4B-8E7E-E949162B3145}" dt="2022-06-14T06:38:38.911" v="24"/>
        <pc:sldMkLst>
          <pc:docMk/>
          <pc:sldMk cId="3949718282" sldId="267"/>
        </pc:sldMkLst>
        <pc:graphicFrameChg chg="mod">
          <ac:chgData name="Lars Paulsen" userId="cf31ae02-888d-4ebb-b197-97dcb1dcf820" providerId="ADAL" clId="{701FD0E0-C479-FB4B-8E7E-E949162B3145}" dt="2022-06-14T06:38:38.911" v="24"/>
          <ac:graphicFrameMkLst>
            <pc:docMk/>
            <pc:sldMk cId="3949718282" sldId="267"/>
            <ac:graphicFrameMk id="22" creationId="{DC76F83C-7EF3-6B88-67F8-FEA16BAA0782}"/>
          </ac:graphicFrameMkLst>
        </pc:graphicFrameChg>
      </pc:sldChg>
      <pc:sldChg chg="modSp">
        <pc:chgData name="Lars Paulsen" userId="cf31ae02-888d-4ebb-b197-97dcb1dcf820" providerId="ADAL" clId="{701FD0E0-C479-FB4B-8E7E-E949162B3145}" dt="2022-06-14T06:38:42.310" v="25"/>
        <pc:sldMkLst>
          <pc:docMk/>
          <pc:sldMk cId="2282831851" sldId="268"/>
        </pc:sldMkLst>
        <pc:graphicFrameChg chg="mod">
          <ac:chgData name="Lars Paulsen" userId="cf31ae02-888d-4ebb-b197-97dcb1dcf820" providerId="ADAL" clId="{701FD0E0-C479-FB4B-8E7E-E949162B3145}" dt="2022-06-14T06:38:42.310" v="25"/>
          <ac:graphicFrameMkLst>
            <pc:docMk/>
            <pc:sldMk cId="2282831851" sldId="268"/>
            <ac:graphicFrameMk id="22" creationId="{DC76F83C-7EF3-6B88-67F8-FEA16BAA0782}"/>
          </ac:graphicFrameMkLst>
        </pc:graphicFrameChg>
      </pc:sldChg>
      <pc:sldChg chg="modSp">
        <pc:chgData name="Lars Paulsen" userId="cf31ae02-888d-4ebb-b197-97dcb1dcf820" providerId="ADAL" clId="{701FD0E0-C479-FB4B-8E7E-E949162B3145}" dt="2022-06-14T06:38:45.906" v="26"/>
        <pc:sldMkLst>
          <pc:docMk/>
          <pc:sldMk cId="1172768891" sldId="269"/>
        </pc:sldMkLst>
        <pc:graphicFrameChg chg="mod">
          <ac:chgData name="Lars Paulsen" userId="cf31ae02-888d-4ebb-b197-97dcb1dcf820" providerId="ADAL" clId="{701FD0E0-C479-FB4B-8E7E-E949162B3145}" dt="2022-06-14T06:38:45.906" v="26"/>
          <ac:graphicFrameMkLst>
            <pc:docMk/>
            <pc:sldMk cId="1172768891" sldId="269"/>
            <ac:graphicFrameMk id="22" creationId="{DC76F83C-7EF3-6B88-67F8-FEA16BAA0782}"/>
          </ac:graphicFrameMkLst>
        </pc:graphicFrameChg>
      </pc:sldChg>
      <pc:sldChg chg="modSp mod">
        <pc:chgData name="Lars Paulsen" userId="cf31ae02-888d-4ebb-b197-97dcb1dcf820" providerId="ADAL" clId="{701FD0E0-C479-FB4B-8E7E-E949162B3145}" dt="2022-06-14T11:51:03.575" v="86" actId="255"/>
        <pc:sldMkLst>
          <pc:docMk/>
          <pc:sldMk cId="1942159545" sldId="270"/>
        </pc:sldMkLst>
        <pc:spChg chg="mod">
          <ac:chgData name="Lars Paulsen" userId="cf31ae02-888d-4ebb-b197-97dcb1dcf820" providerId="ADAL" clId="{701FD0E0-C479-FB4B-8E7E-E949162B3145}" dt="2022-06-14T11:51:03.575" v="86" actId="255"/>
          <ac:spMkLst>
            <pc:docMk/>
            <pc:sldMk cId="1942159545" sldId="270"/>
            <ac:spMk id="7" creationId="{BFD705A3-245C-0423-6C00-8676208F1347}"/>
          </ac:spMkLst>
        </pc:spChg>
        <pc:graphicFrameChg chg="mod">
          <ac:chgData name="Lars Paulsen" userId="cf31ae02-888d-4ebb-b197-97dcb1dcf820" providerId="ADAL" clId="{701FD0E0-C479-FB4B-8E7E-E949162B3145}" dt="2022-06-14T06:38:49.759" v="27"/>
          <ac:graphicFrameMkLst>
            <pc:docMk/>
            <pc:sldMk cId="1942159545" sldId="270"/>
            <ac:graphicFrameMk id="22" creationId="{DC76F83C-7EF3-6B88-67F8-FEA16BAA0782}"/>
          </ac:graphicFrameMkLst>
        </pc:graphicFrameChg>
      </pc:sldChg>
      <pc:sldChg chg="modSp add mod">
        <pc:chgData name="Lars Paulsen" userId="cf31ae02-888d-4ebb-b197-97dcb1dcf820" providerId="ADAL" clId="{701FD0E0-C479-FB4B-8E7E-E949162B3145}" dt="2022-06-14T11:51:57.711" v="90" actId="255"/>
        <pc:sldMkLst>
          <pc:docMk/>
          <pc:sldMk cId="1736670924" sldId="271"/>
        </pc:sldMkLst>
        <pc:spChg chg="mod">
          <ac:chgData name="Lars Paulsen" userId="cf31ae02-888d-4ebb-b197-97dcb1dcf820" providerId="ADAL" clId="{701FD0E0-C479-FB4B-8E7E-E949162B3145}" dt="2022-06-14T11:51:57.711" v="90" actId="255"/>
          <ac:spMkLst>
            <pc:docMk/>
            <pc:sldMk cId="1736670924" sldId="271"/>
            <ac:spMk id="7" creationId="{BFD705A3-245C-0423-6C00-8676208F134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B336C-1D77-044F-A595-529BCF034839}" type="doc">
      <dgm:prSet loTypeId="urn:microsoft.com/office/officeart/2005/8/layout/hProcess9" loCatId="" qsTypeId="urn:microsoft.com/office/officeart/2005/8/quickstyle/simple1" qsCatId="simple" csTypeId="urn:microsoft.com/office/officeart/2005/8/colors/accent1_2" csCatId="accent1" phldr="1"/>
      <dgm:spPr/>
    </dgm:pt>
    <dgm:pt modelId="{9C98A60F-C71D-1C4A-81D2-29DAAA7B862F}">
      <dgm:prSet phldrT="[Tekst]"/>
      <dgm:spPr/>
      <dgm:t>
        <a:bodyPr/>
        <a:lstStyle/>
        <a:p>
          <a:pPr>
            <a:buFont typeface="Arial" panose="020B0604020202020204" pitchFamily="34" charset="0"/>
            <a:buChar char="•"/>
          </a:pPr>
          <a:r>
            <a:rPr lang="nb-NO" b="0" i="0" dirty="0"/>
            <a:t>Velge bøker</a:t>
          </a:r>
          <a:r>
            <a:rPr lang="en-US" b="0" i="0" dirty="0"/>
            <a:t>​</a:t>
          </a:r>
          <a:endParaRPr lang="nb-NO" dirty="0"/>
        </a:p>
      </dgm:t>
    </dgm:pt>
    <dgm:pt modelId="{0F2EF352-5EC8-B141-A573-241C6E848FD9}" type="parTrans" cxnId="{469B8F0C-E7C9-884C-8E93-5EC450BC5C0A}">
      <dgm:prSet/>
      <dgm:spPr/>
      <dgm:t>
        <a:bodyPr/>
        <a:lstStyle/>
        <a:p>
          <a:endParaRPr lang="nb-NO"/>
        </a:p>
      </dgm:t>
    </dgm:pt>
    <dgm:pt modelId="{2F29BD59-E34B-8A44-81B4-D3999C975348}" type="sibTrans" cxnId="{469B8F0C-E7C9-884C-8E93-5EC450BC5C0A}">
      <dgm:prSet/>
      <dgm:spPr/>
      <dgm:t>
        <a:bodyPr/>
        <a:lstStyle/>
        <a:p>
          <a:endParaRPr lang="nb-NO"/>
        </a:p>
      </dgm:t>
    </dgm:pt>
    <dgm:pt modelId="{90DAA02F-D134-774D-BCCB-0332F37BF664}">
      <dgm:prSet/>
      <dgm:spPr/>
      <dgm:t>
        <a:bodyPr/>
        <a:lstStyle/>
        <a:p>
          <a:pPr>
            <a:buFont typeface="Arial" panose="020B0604020202020204" pitchFamily="34" charset="0"/>
            <a:buChar char="•"/>
          </a:pPr>
          <a:r>
            <a:rPr lang="nb-NO" b="0" i="0" dirty="0"/>
            <a:t>Inngå avtaler</a:t>
          </a:r>
          <a:r>
            <a:rPr lang="en-US" b="0" i="0" dirty="0"/>
            <a:t>​</a:t>
          </a:r>
        </a:p>
      </dgm:t>
    </dgm:pt>
    <dgm:pt modelId="{042CD05F-DD5C-3046-8F3A-F207CD704957}" type="parTrans" cxnId="{A9A58881-9D00-144F-8AAC-BCB457F71049}">
      <dgm:prSet/>
      <dgm:spPr/>
      <dgm:t>
        <a:bodyPr/>
        <a:lstStyle/>
        <a:p>
          <a:endParaRPr lang="nb-NO"/>
        </a:p>
      </dgm:t>
    </dgm:pt>
    <dgm:pt modelId="{0ECF8638-A105-C249-BE80-671116C9CDDF}" type="sibTrans" cxnId="{A9A58881-9D00-144F-8AAC-BCB457F71049}">
      <dgm:prSet/>
      <dgm:spPr/>
      <dgm:t>
        <a:bodyPr/>
        <a:lstStyle/>
        <a:p>
          <a:endParaRPr lang="nb-NO"/>
        </a:p>
      </dgm:t>
    </dgm:pt>
    <dgm:pt modelId="{480BE91B-7A46-D649-A7E4-49273B8751D0}">
      <dgm:prSet/>
      <dgm:spPr/>
      <dgm:t>
        <a:bodyPr/>
        <a:lstStyle/>
        <a:p>
          <a:pPr>
            <a:buFont typeface="Arial" panose="020B0604020202020204" pitchFamily="34" charset="0"/>
            <a:buChar char="•"/>
          </a:pPr>
          <a:r>
            <a:rPr lang="nb-NO" b="0" i="0"/>
            <a:t>Finne penger</a:t>
          </a:r>
          <a:r>
            <a:rPr lang="en-US" b="0" i="0"/>
            <a:t>​</a:t>
          </a:r>
        </a:p>
      </dgm:t>
    </dgm:pt>
    <dgm:pt modelId="{3FF010E3-EFD3-6B49-BEA9-F7AAEB39B410}" type="parTrans" cxnId="{E576765D-1ADB-D84A-8127-A9048C5F64F8}">
      <dgm:prSet/>
      <dgm:spPr/>
      <dgm:t>
        <a:bodyPr/>
        <a:lstStyle/>
        <a:p>
          <a:endParaRPr lang="nb-NO"/>
        </a:p>
      </dgm:t>
    </dgm:pt>
    <dgm:pt modelId="{69F43B0D-5B2D-A34D-99FB-277716B48754}" type="sibTrans" cxnId="{E576765D-1ADB-D84A-8127-A9048C5F64F8}">
      <dgm:prSet/>
      <dgm:spPr/>
      <dgm:t>
        <a:bodyPr/>
        <a:lstStyle/>
        <a:p>
          <a:endParaRPr lang="nb-NO"/>
        </a:p>
      </dgm:t>
    </dgm:pt>
    <dgm:pt modelId="{B22E4C9B-6476-FE46-ABE5-84241E5BF77F}">
      <dgm:prSet/>
      <dgm:spPr/>
      <dgm:t>
        <a:bodyPr/>
        <a:lstStyle/>
        <a:p>
          <a:pPr>
            <a:buFont typeface="Arial" panose="020B0604020202020204" pitchFamily="34" charset="0"/>
            <a:buChar char="•"/>
          </a:pPr>
          <a:r>
            <a:rPr lang="nb-NO" b="0" i="0"/>
            <a:t>Finne oversettere</a:t>
          </a:r>
          <a:r>
            <a:rPr lang="en-US" b="0" i="0"/>
            <a:t>​</a:t>
          </a:r>
        </a:p>
      </dgm:t>
    </dgm:pt>
    <dgm:pt modelId="{D080C4AE-40EA-2943-975C-213E913EEC78}" type="parTrans" cxnId="{4B6617C0-BB1F-D640-A4A7-A2D058695E04}">
      <dgm:prSet/>
      <dgm:spPr/>
      <dgm:t>
        <a:bodyPr/>
        <a:lstStyle/>
        <a:p>
          <a:endParaRPr lang="nb-NO"/>
        </a:p>
      </dgm:t>
    </dgm:pt>
    <dgm:pt modelId="{FABBF92F-5A7C-7D4D-A67E-10D50C06B437}" type="sibTrans" cxnId="{4B6617C0-BB1F-D640-A4A7-A2D058695E04}">
      <dgm:prSet/>
      <dgm:spPr/>
      <dgm:t>
        <a:bodyPr/>
        <a:lstStyle/>
        <a:p>
          <a:endParaRPr lang="nb-NO"/>
        </a:p>
      </dgm:t>
    </dgm:pt>
    <dgm:pt modelId="{EACA14D5-4911-984E-BFE0-74D983458954}">
      <dgm:prSet/>
      <dgm:spPr/>
      <dgm:t>
        <a:bodyPr/>
        <a:lstStyle/>
        <a:p>
          <a:pPr>
            <a:buFont typeface="Arial" panose="020B0604020202020204" pitchFamily="34" charset="0"/>
            <a:buChar char="•"/>
          </a:pPr>
          <a:r>
            <a:rPr lang="nb-NO" b="0" i="0"/>
            <a:t>Skape teksten</a:t>
          </a:r>
          <a:r>
            <a:rPr lang="en-US" b="0" i="0"/>
            <a:t>​</a:t>
          </a:r>
        </a:p>
      </dgm:t>
    </dgm:pt>
    <dgm:pt modelId="{F6BD2591-EB45-174A-9789-F8F1CC176A78}" type="parTrans" cxnId="{02A78F21-F1A0-2746-9079-5D563B934229}">
      <dgm:prSet/>
      <dgm:spPr/>
      <dgm:t>
        <a:bodyPr/>
        <a:lstStyle/>
        <a:p>
          <a:endParaRPr lang="nb-NO"/>
        </a:p>
      </dgm:t>
    </dgm:pt>
    <dgm:pt modelId="{28570BB9-024B-F349-835E-F549B5F28BDB}" type="sibTrans" cxnId="{02A78F21-F1A0-2746-9079-5D563B934229}">
      <dgm:prSet/>
      <dgm:spPr/>
      <dgm:t>
        <a:bodyPr/>
        <a:lstStyle/>
        <a:p>
          <a:endParaRPr lang="nb-NO"/>
        </a:p>
      </dgm:t>
    </dgm:pt>
    <dgm:pt modelId="{6FBB2A79-2E79-8C45-A55F-9AABAB5A0248}">
      <dgm:prSet/>
      <dgm:spPr/>
      <dgm:t>
        <a:bodyPr/>
        <a:lstStyle/>
        <a:p>
          <a:pPr>
            <a:buFont typeface="Arial" panose="020B0604020202020204" pitchFamily="34" charset="0"/>
            <a:buChar char="•"/>
          </a:pPr>
          <a:r>
            <a:rPr lang="nb-NO" b="0" i="0"/>
            <a:t>Sats og korrektur</a:t>
          </a:r>
          <a:r>
            <a:rPr lang="en-US" b="0" i="0"/>
            <a:t>​</a:t>
          </a:r>
        </a:p>
      </dgm:t>
    </dgm:pt>
    <dgm:pt modelId="{921720EB-972F-424E-8E92-4C81C5CB867E}" type="parTrans" cxnId="{7CAD579D-97F8-8B4D-8B1B-B2AB16C788F0}">
      <dgm:prSet/>
      <dgm:spPr/>
      <dgm:t>
        <a:bodyPr/>
        <a:lstStyle/>
        <a:p>
          <a:endParaRPr lang="nb-NO"/>
        </a:p>
      </dgm:t>
    </dgm:pt>
    <dgm:pt modelId="{79E8B10C-B561-F046-A20C-12A081FA82F9}" type="sibTrans" cxnId="{7CAD579D-97F8-8B4D-8B1B-B2AB16C788F0}">
      <dgm:prSet/>
      <dgm:spPr/>
      <dgm:t>
        <a:bodyPr/>
        <a:lstStyle/>
        <a:p>
          <a:endParaRPr lang="nb-NO"/>
        </a:p>
      </dgm:t>
    </dgm:pt>
    <dgm:pt modelId="{867F2F42-81A6-C648-9BCB-3723DB7DD974}">
      <dgm:prSet/>
      <dgm:spPr/>
      <dgm:t>
        <a:bodyPr/>
        <a:lstStyle/>
        <a:p>
          <a:pPr>
            <a:buFont typeface="Arial" panose="020B0604020202020204" pitchFamily="34" charset="0"/>
            <a:buChar char="•"/>
          </a:pPr>
          <a:r>
            <a:rPr lang="nb-NO" b="0" i="0"/>
            <a:t>Trykking</a:t>
          </a:r>
          <a:r>
            <a:rPr lang="en-US" b="0" i="0"/>
            <a:t>​</a:t>
          </a:r>
        </a:p>
      </dgm:t>
    </dgm:pt>
    <dgm:pt modelId="{CAE10AE2-7A97-8240-9328-0E3F8454A087}" type="parTrans" cxnId="{F938372D-4683-5540-AF21-C900C235BE5C}">
      <dgm:prSet/>
      <dgm:spPr/>
      <dgm:t>
        <a:bodyPr/>
        <a:lstStyle/>
        <a:p>
          <a:endParaRPr lang="nb-NO"/>
        </a:p>
      </dgm:t>
    </dgm:pt>
    <dgm:pt modelId="{777BC04E-74E7-E54A-9D87-4C8C75FE150C}" type="sibTrans" cxnId="{F938372D-4683-5540-AF21-C900C235BE5C}">
      <dgm:prSet/>
      <dgm:spPr/>
      <dgm:t>
        <a:bodyPr/>
        <a:lstStyle/>
        <a:p>
          <a:endParaRPr lang="nb-NO"/>
        </a:p>
      </dgm:t>
    </dgm:pt>
    <dgm:pt modelId="{175EA43E-64FC-CC40-9E9A-C62DD37C3F8E}">
      <dgm:prSet/>
      <dgm:spPr/>
      <dgm:t>
        <a:bodyPr/>
        <a:lstStyle/>
        <a:p>
          <a:pPr>
            <a:buFont typeface="Arial" panose="020B0604020202020204" pitchFamily="34" charset="0"/>
            <a:buChar char="•"/>
          </a:pPr>
          <a:r>
            <a:rPr lang="nb-NO" b="0" i="0"/>
            <a:t>Distribusjon</a:t>
          </a:r>
          <a:r>
            <a:rPr lang="en-US" b="0" i="0"/>
            <a:t>​</a:t>
          </a:r>
        </a:p>
      </dgm:t>
    </dgm:pt>
    <dgm:pt modelId="{C56B9F64-2910-CC4B-B9E1-4DE2727C14AD}" type="parTrans" cxnId="{C52D8A61-4790-DB48-9A3F-5CF6BDE45D53}">
      <dgm:prSet/>
      <dgm:spPr/>
      <dgm:t>
        <a:bodyPr/>
        <a:lstStyle/>
        <a:p>
          <a:endParaRPr lang="nb-NO"/>
        </a:p>
      </dgm:t>
    </dgm:pt>
    <dgm:pt modelId="{786E6A2C-129D-BA4A-8DFF-9CCB78076502}" type="sibTrans" cxnId="{C52D8A61-4790-DB48-9A3F-5CF6BDE45D53}">
      <dgm:prSet/>
      <dgm:spPr/>
      <dgm:t>
        <a:bodyPr/>
        <a:lstStyle/>
        <a:p>
          <a:endParaRPr lang="nb-NO"/>
        </a:p>
      </dgm:t>
    </dgm:pt>
    <dgm:pt modelId="{FE3DC607-14DF-434A-B487-A0D364ECBFAB}">
      <dgm:prSet/>
      <dgm:spPr/>
      <dgm:t>
        <a:bodyPr/>
        <a:lstStyle/>
        <a:p>
          <a:pPr>
            <a:buFont typeface="Arial" panose="020B0604020202020204" pitchFamily="34" charset="0"/>
            <a:buChar char="•"/>
          </a:pPr>
          <a:r>
            <a:rPr lang="nb-NO" b="0" i="0" dirty="0"/>
            <a:t>Lansering og feiring</a:t>
          </a:r>
          <a:endParaRPr lang="en-US" b="0" i="0" dirty="0"/>
        </a:p>
      </dgm:t>
    </dgm:pt>
    <dgm:pt modelId="{0BED3E26-79D8-5A48-936D-3D27B52AE218}" type="parTrans" cxnId="{4E41FBE7-FD2B-9249-8A18-DB3CBDC4F5AC}">
      <dgm:prSet/>
      <dgm:spPr/>
      <dgm:t>
        <a:bodyPr/>
        <a:lstStyle/>
        <a:p>
          <a:endParaRPr lang="nb-NO"/>
        </a:p>
      </dgm:t>
    </dgm:pt>
    <dgm:pt modelId="{DB27A206-2707-A541-8150-95001E7AD5EC}" type="sibTrans" cxnId="{4E41FBE7-FD2B-9249-8A18-DB3CBDC4F5AC}">
      <dgm:prSet/>
      <dgm:spPr/>
      <dgm:t>
        <a:bodyPr/>
        <a:lstStyle/>
        <a:p>
          <a:endParaRPr lang="nb-NO"/>
        </a:p>
      </dgm:t>
    </dgm:pt>
    <dgm:pt modelId="{76EB6A66-595C-BC44-8E91-6DAE64761D63}" type="pres">
      <dgm:prSet presAssocID="{752B336C-1D77-044F-A595-529BCF034839}" presName="CompostProcess" presStyleCnt="0">
        <dgm:presLayoutVars>
          <dgm:dir/>
          <dgm:resizeHandles val="exact"/>
        </dgm:presLayoutVars>
      </dgm:prSet>
      <dgm:spPr/>
    </dgm:pt>
    <dgm:pt modelId="{08A03E37-75DF-AC45-BE3A-693EB525301E}" type="pres">
      <dgm:prSet presAssocID="{752B336C-1D77-044F-A595-529BCF034839}" presName="arrow" presStyleLbl="bgShp" presStyleIdx="0" presStyleCnt="1"/>
      <dgm:spPr/>
    </dgm:pt>
    <dgm:pt modelId="{6AB0F2B6-7A8E-4D41-959E-861AFC340104}" type="pres">
      <dgm:prSet presAssocID="{752B336C-1D77-044F-A595-529BCF034839}" presName="linearProcess" presStyleCnt="0"/>
      <dgm:spPr/>
    </dgm:pt>
    <dgm:pt modelId="{B84817D4-B954-BF47-B0F0-790DB9EB8053}" type="pres">
      <dgm:prSet presAssocID="{9C98A60F-C71D-1C4A-81D2-29DAAA7B862F}" presName="textNode" presStyleLbl="node1" presStyleIdx="0" presStyleCnt="9">
        <dgm:presLayoutVars>
          <dgm:bulletEnabled val="1"/>
        </dgm:presLayoutVars>
      </dgm:prSet>
      <dgm:spPr/>
    </dgm:pt>
    <dgm:pt modelId="{3E3A8C39-EBD2-404F-95C1-B50991CAD75C}" type="pres">
      <dgm:prSet presAssocID="{2F29BD59-E34B-8A44-81B4-D3999C975348}" presName="sibTrans" presStyleCnt="0"/>
      <dgm:spPr/>
    </dgm:pt>
    <dgm:pt modelId="{E17E0D67-983A-1040-9B32-0FEC0B500551}" type="pres">
      <dgm:prSet presAssocID="{90DAA02F-D134-774D-BCCB-0332F37BF664}" presName="textNode" presStyleLbl="node1" presStyleIdx="1" presStyleCnt="9" custLinFactNeighborX="27616">
        <dgm:presLayoutVars>
          <dgm:bulletEnabled val="1"/>
        </dgm:presLayoutVars>
      </dgm:prSet>
      <dgm:spPr/>
    </dgm:pt>
    <dgm:pt modelId="{3EDEA450-476B-3E43-BBA9-84A7B0299AA2}" type="pres">
      <dgm:prSet presAssocID="{0ECF8638-A105-C249-BE80-671116C9CDDF}" presName="sibTrans" presStyleCnt="0"/>
      <dgm:spPr/>
    </dgm:pt>
    <dgm:pt modelId="{A67010E5-CF4A-F149-A30E-3F0FC671C48C}" type="pres">
      <dgm:prSet presAssocID="{480BE91B-7A46-D649-A7E4-49273B8751D0}" presName="textNode" presStyleLbl="node1" presStyleIdx="2" presStyleCnt="9">
        <dgm:presLayoutVars>
          <dgm:bulletEnabled val="1"/>
        </dgm:presLayoutVars>
      </dgm:prSet>
      <dgm:spPr/>
    </dgm:pt>
    <dgm:pt modelId="{5FB64F6B-EA3A-644D-899E-44054F3FEBBF}" type="pres">
      <dgm:prSet presAssocID="{69F43B0D-5B2D-A34D-99FB-277716B48754}" presName="sibTrans" presStyleCnt="0"/>
      <dgm:spPr/>
    </dgm:pt>
    <dgm:pt modelId="{F35E6480-A57B-0647-AC19-2E2D10144FC3}" type="pres">
      <dgm:prSet presAssocID="{B22E4C9B-6476-FE46-ABE5-84241E5BF77F}" presName="textNode" presStyleLbl="node1" presStyleIdx="3" presStyleCnt="9">
        <dgm:presLayoutVars>
          <dgm:bulletEnabled val="1"/>
        </dgm:presLayoutVars>
      </dgm:prSet>
      <dgm:spPr/>
    </dgm:pt>
    <dgm:pt modelId="{9084E397-4498-F441-9234-3ADEDC9E28F8}" type="pres">
      <dgm:prSet presAssocID="{FABBF92F-5A7C-7D4D-A67E-10D50C06B437}" presName="sibTrans" presStyleCnt="0"/>
      <dgm:spPr/>
    </dgm:pt>
    <dgm:pt modelId="{325D2123-3D7A-ED46-B7A6-399445057F49}" type="pres">
      <dgm:prSet presAssocID="{EACA14D5-4911-984E-BFE0-74D983458954}" presName="textNode" presStyleLbl="node1" presStyleIdx="4" presStyleCnt="9">
        <dgm:presLayoutVars>
          <dgm:bulletEnabled val="1"/>
        </dgm:presLayoutVars>
      </dgm:prSet>
      <dgm:spPr/>
    </dgm:pt>
    <dgm:pt modelId="{8BAEFC1F-A348-0749-8023-931811FC6A27}" type="pres">
      <dgm:prSet presAssocID="{28570BB9-024B-F349-835E-F549B5F28BDB}" presName="sibTrans" presStyleCnt="0"/>
      <dgm:spPr/>
    </dgm:pt>
    <dgm:pt modelId="{01502BFD-EDF4-2745-BCE9-3E7319B126C0}" type="pres">
      <dgm:prSet presAssocID="{6FBB2A79-2E79-8C45-A55F-9AABAB5A0248}" presName="textNode" presStyleLbl="node1" presStyleIdx="5" presStyleCnt="9">
        <dgm:presLayoutVars>
          <dgm:bulletEnabled val="1"/>
        </dgm:presLayoutVars>
      </dgm:prSet>
      <dgm:spPr/>
    </dgm:pt>
    <dgm:pt modelId="{C6D3A4F9-4196-984C-9312-E7677FB21889}" type="pres">
      <dgm:prSet presAssocID="{79E8B10C-B561-F046-A20C-12A081FA82F9}" presName="sibTrans" presStyleCnt="0"/>
      <dgm:spPr/>
    </dgm:pt>
    <dgm:pt modelId="{EFA43A8F-799E-AF48-9276-E3002B0C5F07}" type="pres">
      <dgm:prSet presAssocID="{867F2F42-81A6-C648-9BCB-3723DB7DD974}" presName="textNode" presStyleLbl="node1" presStyleIdx="6" presStyleCnt="9">
        <dgm:presLayoutVars>
          <dgm:bulletEnabled val="1"/>
        </dgm:presLayoutVars>
      </dgm:prSet>
      <dgm:spPr/>
    </dgm:pt>
    <dgm:pt modelId="{7BD36924-C0E4-F34D-932A-ED59003F0D8F}" type="pres">
      <dgm:prSet presAssocID="{777BC04E-74E7-E54A-9D87-4C8C75FE150C}" presName="sibTrans" presStyleCnt="0"/>
      <dgm:spPr/>
    </dgm:pt>
    <dgm:pt modelId="{97D27FC2-B293-7442-B263-089B55007128}" type="pres">
      <dgm:prSet presAssocID="{175EA43E-64FC-CC40-9E9A-C62DD37C3F8E}" presName="textNode" presStyleLbl="node1" presStyleIdx="7" presStyleCnt="9">
        <dgm:presLayoutVars>
          <dgm:bulletEnabled val="1"/>
        </dgm:presLayoutVars>
      </dgm:prSet>
      <dgm:spPr/>
    </dgm:pt>
    <dgm:pt modelId="{2CCE7790-14DB-3B46-BECD-6D500AB10A58}" type="pres">
      <dgm:prSet presAssocID="{786E6A2C-129D-BA4A-8DFF-9CCB78076502}" presName="sibTrans" presStyleCnt="0"/>
      <dgm:spPr/>
    </dgm:pt>
    <dgm:pt modelId="{EFE7EF6E-435F-5B47-8C10-F275CE7110CA}" type="pres">
      <dgm:prSet presAssocID="{FE3DC607-14DF-434A-B487-A0D364ECBFAB}" presName="textNode" presStyleLbl="node1" presStyleIdx="8" presStyleCnt="9">
        <dgm:presLayoutVars>
          <dgm:bulletEnabled val="1"/>
        </dgm:presLayoutVars>
      </dgm:prSet>
      <dgm:spPr/>
    </dgm:pt>
  </dgm:ptLst>
  <dgm:cxnLst>
    <dgm:cxn modelId="{469B8F0C-E7C9-884C-8E93-5EC450BC5C0A}" srcId="{752B336C-1D77-044F-A595-529BCF034839}" destId="{9C98A60F-C71D-1C4A-81D2-29DAAA7B862F}" srcOrd="0" destOrd="0" parTransId="{0F2EF352-5EC8-B141-A573-241C6E848FD9}" sibTransId="{2F29BD59-E34B-8A44-81B4-D3999C975348}"/>
    <dgm:cxn modelId="{D8D3DF1C-EE37-E840-8C2F-72038CE9E2D7}" type="presOf" srcId="{B22E4C9B-6476-FE46-ABE5-84241E5BF77F}" destId="{F35E6480-A57B-0647-AC19-2E2D10144FC3}" srcOrd="0" destOrd="0" presId="urn:microsoft.com/office/officeart/2005/8/layout/hProcess9"/>
    <dgm:cxn modelId="{02A78F21-F1A0-2746-9079-5D563B934229}" srcId="{752B336C-1D77-044F-A595-529BCF034839}" destId="{EACA14D5-4911-984E-BFE0-74D983458954}" srcOrd="4" destOrd="0" parTransId="{F6BD2591-EB45-174A-9789-F8F1CC176A78}" sibTransId="{28570BB9-024B-F349-835E-F549B5F28BDB}"/>
    <dgm:cxn modelId="{F938372D-4683-5540-AF21-C900C235BE5C}" srcId="{752B336C-1D77-044F-A595-529BCF034839}" destId="{867F2F42-81A6-C648-9BCB-3723DB7DD974}" srcOrd="6" destOrd="0" parTransId="{CAE10AE2-7A97-8240-9328-0E3F8454A087}" sibTransId="{777BC04E-74E7-E54A-9D87-4C8C75FE150C}"/>
    <dgm:cxn modelId="{56287D42-B7DA-FA4F-AB3D-21730CF60CCE}" type="presOf" srcId="{752B336C-1D77-044F-A595-529BCF034839}" destId="{76EB6A66-595C-BC44-8E91-6DAE64761D63}" srcOrd="0" destOrd="0" presId="urn:microsoft.com/office/officeart/2005/8/layout/hProcess9"/>
    <dgm:cxn modelId="{E576765D-1ADB-D84A-8127-A9048C5F64F8}" srcId="{752B336C-1D77-044F-A595-529BCF034839}" destId="{480BE91B-7A46-D649-A7E4-49273B8751D0}" srcOrd="2" destOrd="0" parTransId="{3FF010E3-EFD3-6B49-BEA9-F7AAEB39B410}" sibTransId="{69F43B0D-5B2D-A34D-99FB-277716B48754}"/>
    <dgm:cxn modelId="{BCA20F5E-C19F-5042-87F5-00FF16BEC7E5}" type="presOf" srcId="{EACA14D5-4911-984E-BFE0-74D983458954}" destId="{325D2123-3D7A-ED46-B7A6-399445057F49}" srcOrd="0" destOrd="0" presId="urn:microsoft.com/office/officeart/2005/8/layout/hProcess9"/>
    <dgm:cxn modelId="{C52D8A61-4790-DB48-9A3F-5CF6BDE45D53}" srcId="{752B336C-1D77-044F-A595-529BCF034839}" destId="{175EA43E-64FC-CC40-9E9A-C62DD37C3F8E}" srcOrd="7" destOrd="0" parTransId="{C56B9F64-2910-CC4B-B9E1-4DE2727C14AD}" sibTransId="{786E6A2C-129D-BA4A-8DFF-9CCB78076502}"/>
    <dgm:cxn modelId="{A9A58881-9D00-144F-8AAC-BCB457F71049}" srcId="{752B336C-1D77-044F-A595-529BCF034839}" destId="{90DAA02F-D134-774D-BCCB-0332F37BF664}" srcOrd="1" destOrd="0" parTransId="{042CD05F-DD5C-3046-8F3A-F207CD704957}" sibTransId="{0ECF8638-A105-C249-BE80-671116C9CDDF}"/>
    <dgm:cxn modelId="{7CAD579D-97F8-8B4D-8B1B-B2AB16C788F0}" srcId="{752B336C-1D77-044F-A595-529BCF034839}" destId="{6FBB2A79-2E79-8C45-A55F-9AABAB5A0248}" srcOrd="5" destOrd="0" parTransId="{921720EB-972F-424E-8E92-4C81C5CB867E}" sibTransId="{79E8B10C-B561-F046-A20C-12A081FA82F9}"/>
    <dgm:cxn modelId="{4B78B49E-66B1-3E4C-9D8B-F1C081A8FE56}" type="presOf" srcId="{480BE91B-7A46-D649-A7E4-49273B8751D0}" destId="{A67010E5-CF4A-F149-A30E-3F0FC671C48C}" srcOrd="0" destOrd="0" presId="urn:microsoft.com/office/officeart/2005/8/layout/hProcess9"/>
    <dgm:cxn modelId="{57D484A9-A05F-0E4D-90B5-4E5D861B6AED}" type="presOf" srcId="{FE3DC607-14DF-434A-B487-A0D364ECBFAB}" destId="{EFE7EF6E-435F-5B47-8C10-F275CE7110CA}" srcOrd="0" destOrd="0" presId="urn:microsoft.com/office/officeart/2005/8/layout/hProcess9"/>
    <dgm:cxn modelId="{9DD941B3-0314-9B4B-8C65-8CE6CF685C95}" type="presOf" srcId="{867F2F42-81A6-C648-9BCB-3723DB7DD974}" destId="{EFA43A8F-799E-AF48-9276-E3002B0C5F07}" srcOrd="0" destOrd="0" presId="urn:microsoft.com/office/officeart/2005/8/layout/hProcess9"/>
    <dgm:cxn modelId="{4B6617C0-BB1F-D640-A4A7-A2D058695E04}" srcId="{752B336C-1D77-044F-A595-529BCF034839}" destId="{B22E4C9B-6476-FE46-ABE5-84241E5BF77F}" srcOrd="3" destOrd="0" parTransId="{D080C4AE-40EA-2943-975C-213E913EEC78}" sibTransId="{FABBF92F-5A7C-7D4D-A67E-10D50C06B437}"/>
    <dgm:cxn modelId="{5895A0D2-D73F-0B4A-9356-852AFFAE9E2A}" type="presOf" srcId="{90DAA02F-D134-774D-BCCB-0332F37BF664}" destId="{E17E0D67-983A-1040-9B32-0FEC0B500551}" srcOrd="0" destOrd="0" presId="urn:microsoft.com/office/officeart/2005/8/layout/hProcess9"/>
    <dgm:cxn modelId="{4E41FBE7-FD2B-9249-8A18-DB3CBDC4F5AC}" srcId="{752B336C-1D77-044F-A595-529BCF034839}" destId="{FE3DC607-14DF-434A-B487-A0D364ECBFAB}" srcOrd="8" destOrd="0" parTransId="{0BED3E26-79D8-5A48-936D-3D27B52AE218}" sibTransId="{DB27A206-2707-A541-8150-95001E7AD5EC}"/>
    <dgm:cxn modelId="{C39274E9-AFE6-EF46-881D-9A0827D48BF4}" type="presOf" srcId="{6FBB2A79-2E79-8C45-A55F-9AABAB5A0248}" destId="{01502BFD-EDF4-2745-BCE9-3E7319B126C0}" srcOrd="0" destOrd="0" presId="urn:microsoft.com/office/officeart/2005/8/layout/hProcess9"/>
    <dgm:cxn modelId="{663992ED-2EA6-2748-BB61-8923AFC67D6A}" type="presOf" srcId="{175EA43E-64FC-CC40-9E9A-C62DD37C3F8E}" destId="{97D27FC2-B293-7442-B263-089B55007128}" srcOrd="0" destOrd="0" presId="urn:microsoft.com/office/officeart/2005/8/layout/hProcess9"/>
    <dgm:cxn modelId="{33A4E8FB-555D-B540-9EB0-772F46EC4BAE}" type="presOf" srcId="{9C98A60F-C71D-1C4A-81D2-29DAAA7B862F}" destId="{B84817D4-B954-BF47-B0F0-790DB9EB8053}" srcOrd="0" destOrd="0" presId="urn:microsoft.com/office/officeart/2005/8/layout/hProcess9"/>
    <dgm:cxn modelId="{85157401-CCA4-4042-AAD0-4FB9890BA183}" type="presParOf" srcId="{76EB6A66-595C-BC44-8E91-6DAE64761D63}" destId="{08A03E37-75DF-AC45-BE3A-693EB525301E}" srcOrd="0" destOrd="0" presId="urn:microsoft.com/office/officeart/2005/8/layout/hProcess9"/>
    <dgm:cxn modelId="{E7AAFAAA-0239-1146-8520-8F9B4CAC56AC}" type="presParOf" srcId="{76EB6A66-595C-BC44-8E91-6DAE64761D63}" destId="{6AB0F2B6-7A8E-4D41-959E-861AFC340104}" srcOrd="1" destOrd="0" presId="urn:microsoft.com/office/officeart/2005/8/layout/hProcess9"/>
    <dgm:cxn modelId="{ED475B41-0EB9-3A43-9492-E6C5EA621C80}" type="presParOf" srcId="{6AB0F2B6-7A8E-4D41-959E-861AFC340104}" destId="{B84817D4-B954-BF47-B0F0-790DB9EB8053}" srcOrd="0" destOrd="0" presId="urn:microsoft.com/office/officeart/2005/8/layout/hProcess9"/>
    <dgm:cxn modelId="{27272A30-0AD6-BC4E-BE97-63A9C0DCE12F}" type="presParOf" srcId="{6AB0F2B6-7A8E-4D41-959E-861AFC340104}" destId="{3E3A8C39-EBD2-404F-95C1-B50991CAD75C}" srcOrd="1" destOrd="0" presId="urn:microsoft.com/office/officeart/2005/8/layout/hProcess9"/>
    <dgm:cxn modelId="{FC65E721-F220-E147-AC58-C2D3D4C24B80}" type="presParOf" srcId="{6AB0F2B6-7A8E-4D41-959E-861AFC340104}" destId="{E17E0D67-983A-1040-9B32-0FEC0B500551}" srcOrd="2" destOrd="0" presId="urn:microsoft.com/office/officeart/2005/8/layout/hProcess9"/>
    <dgm:cxn modelId="{092ADE98-2644-4648-B094-6511AEF5379C}" type="presParOf" srcId="{6AB0F2B6-7A8E-4D41-959E-861AFC340104}" destId="{3EDEA450-476B-3E43-BBA9-84A7B0299AA2}" srcOrd="3" destOrd="0" presId="urn:microsoft.com/office/officeart/2005/8/layout/hProcess9"/>
    <dgm:cxn modelId="{9C4C375F-57DA-034E-AC0F-CC482E0E6B05}" type="presParOf" srcId="{6AB0F2B6-7A8E-4D41-959E-861AFC340104}" destId="{A67010E5-CF4A-F149-A30E-3F0FC671C48C}" srcOrd="4" destOrd="0" presId="urn:microsoft.com/office/officeart/2005/8/layout/hProcess9"/>
    <dgm:cxn modelId="{A5D74BED-9BD1-AD4D-A667-9E25799721DB}" type="presParOf" srcId="{6AB0F2B6-7A8E-4D41-959E-861AFC340104}" destId="{5FB64F6B-EA3A-644D-899E-44054F3FEBBF}" srcOrd="5" destOrd="0" presId="urn:microsoft.com/office/officeart/2005/8/layout/hProcess9"/>
    <dgm:cxn modelId="{CE9C7929-D606-D148-93C1-BBE80CE24243}" type="presParOf" srcId="{6AB0F2B6-7A8E-4D41-959E-861AFC340104}" destId="{F35E6480-A57B-0647-AC19-2E2D10144FC3}" srcOrd="6" destOrd="0" presId="urn:microsoft.com/office/officeart/2005/8/layout/hProcess9"/>
    <dgm:cxn modelId="{5748EA5C-EDAF-0E47-9CC2-CF9D8344F390}" type="presParOf" srcId="{6AB0F2B6-7A8E-4D41-959E-861AFC340104}" destId="{9084E397-4498-F441-9234-3ADEDC9E28F8}" srcOrd="7" destOrd="0" presId="urn:microsoft.com/office/officeart/2005/8/layout/hProcess9"/>
    <dgm:cxn modelId="{2CD79CBC-CE53-3A4A-9A6F-F2AEDA5DD17A}" type="presParOf" srcId="{6AB0F2B6-7A8E-4D41-959E-861AFC340104}" destId="{325D2123-3D7A-ED46-B7A6-399445057F49}" srcOrd="8" destOrd="0" presId="urn:microsoft.com/office/officeart/2005/8/layout/hProcess9"/>
    <dgm:cxn modelId="{87C1DA65-7D8D-6B46-9C96-7D667FA0039B}" type="presParOf" srcId="{6AB0F2B6-7A8E-4D41-959E-861AFC340104}" destId="{8BAEFC1F-A348-0749-8023-931811FC6A27}" srcOrd="9" destOrd="0" presId="urn:microsoft.com/office/officeart/2005/8/layout/hProcess9"/>
    <dgm:cxn modelId="{93675FBA-4787-1444-8166-77BA76FE204E}" type="presParOf" srcId="{6AB0F2B6-7A8E-4D41-959E-861AFC340104}" destId="{01502BFD-EDF4-2745-BCE9-3E7319B126C0}" srcOrd="10" destOrd="0" presId="urn:microsoft.com/office/officeart/2005/8/layout/hProcess9"/>
    <dgm:cxn modelId="{985F8286-03B2-654A-8EC3-D47A4684EE58}" type="presParOf" srcId="{6AB0F2B6-7A8E-4D41-959E-861AFC340104}" destId="{C6D3A4F9-4196-984C-9312-E7677FB21889}" srcOrd="11" destOrd="0" presId="urn:microsoft.com/office/officeart/2005/8/layout/hProcess9"/>
    <dgm:cxn modelId="{4B48C4BE-E2F3-9249-B757-0FE30D1517D7}" type="presParOf" srcId="{6AB0F2B6-7A8E-4D41-959E-861AFC340104}" destId="{EFA43A8F-799E-AF48-9276-E3002B0C5F07}" srcOrd="12" destOrd="0" presId="urn:microsoft.com/office/officeart/2005/8/layout/hProcess9"/>
    <dgm:cxn modelId="{319250AB-E8DA-4247-A157-5A74D943178A}" type="presParOf" srcId="{6AB0F2B6-7A8E-4D41-959E-861AFC340104}" destId="{7BD36924-C0E4-F34D-932A-ED59003F0D8F}" srcOrd="13" destOrd="0" presId="urn:microsoft.com/office/officeart/2005/8/layout/hProcess9"/>
    <dgm:cxn modelId="{2CB1EDBC-B903-0B45-81AA-A7523027C341}" type="presParOf" srcId="{6AB0F2B6-7A8E-4D41-959E-861AFC340104}" destId="{97D27FC2-B293-7442-B263-089B55007128}" srcOrd="14" destOrd="0" presId="urn:microsoft.com/office/officeart/2005/8/layout/hProcess9"/>
    <dgm:cxn modelId="{A0F06E6A-B0F8-5741-A24F-34D48766D78B}" type="presParOf" srcId="{6AB0F2B6-7A8E-4D41-959E-861AFC340104}" destId="{2CCE7790-14DB-3B46-BECD-6D500AB10A58}" srcOrd="15" destOrd="0" presId="urn:microsoft.com/office/officeart/2005/8/layout/hProcess9"/>
    <dgm:cxn modelId="{1B7F84A6-16E9-A546-BB98-68B1AD226F30}" type="presParOf" srcId="{6AB0F2B6-7A8E-4D41-959E-861AFC340104}" destId="{EFE7EF6E-435F-5B47-8C10-F275CE7110CA}" srcOrd="1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2B336C-1D77-044F-A595-529BCF034839}" type="doc">
      <dgm:prSet loTypeId="urn:microsoft.com/office/officeart/2005/8/layout/cycle3" loCatId="" qsTypeId="urn:microsoft.com/office/officeart/2005/8/quickstyle/simple1" qsCatId="simple" csTypeId="urn:microsoft.com/office/officeart/2005/8/colors/accent1_2" csCatId="accent1" phldr="1"/>
      <dgm:spPr/>
    </dgm:pt>
    <dgm:pt modelId="{9C98A60F-C71D-1C4A-81D2-29DAAA7B862F}">
      <dgm:prSet phldrT="[Tekst]"/>
      <dgm:spPr/>
      <dgm:t>
        <a:bodyPr/>
        <a:lstStyle/>
        <a:p>
          <a:pPr>
            <a:buFont typeface="Arial" panose="020B0604020202020204" pitchFamily="34" charset="0"/>
            <a:buChar char="•"/>
          </a:pPr>
          <a:r>
            <a:rPr lang="nb-NO" dirty="0"/>
            <a:t>Skape tekst</a:t>
          </a:r>
        </a:p>
      </dgm:t>
    </dgm:pt>
    <dgm:pt modelId="{0F2EF352-5EC8-B141-A573-241C6E848FD9}" type="parTrans" cxnId="{469B8F0C-E7C9-884C-8E93-5EC450BC5C0A}">
      <dgm:prSet/>
      <dgm:spPr/>
      <dgm:t>
        <a:bodyPr/>
        <a:lstStyle/>
        <a:p>
          <a:endParaRPr lang="nb-NO"/>
        </a:p>
      </dgm:t>
    </dgm:pt>
    <dgm:pt modelId="{2F29BD59-E34B-8A44-81B4-D3999C975348}" type="sibTrans" cxnId="{469B8F0C-E7C9-884C-8E93-5EC450BC5C0A}">
      <dgm:prSet/>
      <dgm:spPr/>
      <dgm:t>
        <a:bodyPr/>
        <a:lstStyle/>
        <a:p>
          <a:endParaRPr lang="nb-NO"/>
        </a:p>
      </dgm:t>
    </dgm:pt>
    <dgm:pt modelId="{AB34598D-609F-9240-AE8D-DAEB02C138AE}">
      <dgm:prSet phldrT="[Tekst]"/>
      <dgm:spPr/>
      <dgm:t>
        <a:bodyPr/>
        <a:lstStyle/>
        <a:p>
          <a:pPr>
            <a:buFont typeface="Arial" panose="020B0604020202020204" pitchFamily="34" charset="0"/>
            <a:buChar char="•"/>
          </a:pPr>
          <a:r>
            <a:rPr lang="en-US" b="0" i="0" dirty="0" err="1"/>
            <a:t>Oversetter</a:t>
          </a:r>
          <a:endParaRPr lang="nb-NO" dirty="0"/>
        </a:p>
      </dgm:t>
    </dgm:pt>
    <dgm:pt modelId="{135B014B-36C3-F642-94FA-064ECD06AA47}" type="parTrans" cxnId="{03BFB769-5F8D-2D44-B4D6-8D9274EFB238}">
      <dgm:prSet/>
      <dgm:spPr/>
      <dgm:t>
        <a:bodyPr/>
        <a:lstStyle/>
        <a:p>
          <a:endParaRPr lang="nb-NO"/>
        </a:p>
      </dgm:t>
    </dgm:pt>
    <dgm:pt modelId="{4A30616D-4405-E145-8DA8-F11B2E795D10}" type="sibTrans" cxnId="{03BFB769-5F8D-2D44-B4D6-8D9274EFB238}">
      <dgm:prSet/>
      <dgm:spPr/>
      <dgm:t>
        <a:bodyPr/>
        <a:lstStyle/>
        <a:p>
          <a:endParaRPr lang="nb-NO"/>
        </a:p>
      </dgm:t>
    </dgm:pt>
    <dgm:pt modelId="{0AC8F522-E50F-ED46-93E2-1B6D43040492}">
      <dgm:prSet phldrT="[Tekst]"/>
      <dgm:spPr/>
      <dgm:t>
        <a:bodyPr/>
        <a:lstStyle/>
        <a:p>
          <a:pPr>
            <a:buFont typeface="Arial" panose="020B0604020202020204" pitchFamily="34" charset="0"/>
            <a:buChar char="•"/>
          </a:pPr>
          <a:r>
            <a:rPr lang="en-US" b="0" i="0" dirty="0"/>
            <a:t>Mentor</a:t>
          </a:r>
          <a:endParaRPr lang="nb-NO" dirty="0"/>
        </a:p>
      </dgm:t>
    </dgm:pt>
    <dgm:pt modelId="{0932FB7B-1965-E446-BEC8-AC615E8FF6A9}" type="parTrans" cxnId="{2610199B-B5CC-8F4E-B347-5FCFC0FD14C2}">
      <dgm:prSet/>
      <dgm:spPr/>
      <dgm:t>
        <a:bodyPr/>
        <a:lstStyle/>
        <a:p>
          <a:endParaRPr lang="nb-NO"/>
        </a:p>
      </dgm:t>
    </dgm:pt>
    <dgm:pt modelId="{0D48D390-5AE5-2944-926A-734F3AA9825C}" type="sibTrans" cxnId="{2610199B-B5CC-8F4E-B347-5FCFC0FD14C2}">
      <dgm:prSet/>
      <dgm:spPr/>
      <dgm:t>
        <a:bodyPr/>
        <a:lstStyle/>
        <a:p>
          <a:endParaRPr lang="nb-NO"/>
        </a:p>
      </dgm:t>
    </dgm:pt>
    <dgm:pt modelId="{C8C0CB0D-D099-8D47-9BBD-A0908B1E44A3}">
      <dgm:prSet phldrT="[Tekst]"/>
      <dgm:spPr/>
      <dgm:t>
        <a:bodyPr/>
        <a:lstStyle/>
        <a:p>
          <a:pPr>
            <a:buFont typeface="Arial" panose="020B0604020202020204" pitchFamily="34" charset="0"/>
            <a:buChar char="•"/>
          </a:pPr>
          <a:r>
            <a:rPr lang="en-US" b="0" i="0" dirty="0" err="1"/>
            <a:t>Korrekturleser</a:t>
          </a:r>
          <a:endParaRPr lang="nb-NO" dirty="0"/>
        </a:p>
      </dgm:t>
    </dgm:pt>
    <dgm:pt modelId="{828328B1-9E9C-C34E-9015-71874617DA61}" type="parTrans" cxnId="{543A9537-45AF-ED43-B5C0-81D99B9B2401}">
      <dgm:prSet/>
      <dgm:spPr/>
      <dgm:t>
        <a:bodyPr/>
        <a:lstStyle/>
        <a:p>
          <a:endParaRPr lang="nb-NO"/>
        </a:p>
      </dgm:t>
    </dgm:pt>
    <dgm:pt modelId="{65173AB0-2FF1-0147-AD28-1AD52A71C7FE}" type="sibTrans" cxnId="{543A9537-45AF-ED43-B5C0-81D99B9B2401}">
      <dgm:prSet/>
      <dgm:spPr/>
      <dgm:t>
        <a:bodyPr/>
        <a:lstStyle/>
        <a:p>
          <a:endParaRPr lang="nb-NO"/>
        </a:p>
      </dgm:t>
    </dgm:pt>
    <dgm:pt modelId="{D697A83C-EF81-5843-8B7F-64F18F23DDA8}">
      <dgm:prSet phldrT="[Tekst]"/>
      <dgm:spPr/>
      <dgm:t>
        <a:bodyPr/>
        <a:lstStyle/>
        <a:p>
          <a:pPr>
            <a:buFont typeface="Arial" panose="020B0604020202020204" pitchFamily="34" charset="0"/>
            <a:buChar char="•"/>
          </a:pPr>
          <a:r>
            <a:rPr lang="en-US" b="0" i="0" dirty="0" err="1"/>
            <a:t>Redaktør</a:t>
          </a:r>
          <a:endParaRPr lang="nb-NO" dirty="0"/>
        </a:p>
      </dgm:t>
    </dgm:pt>
    <dgm:pt modelId="{CEDFF3E8-0740-D348-818C-028E7DAB3EAA}" type="parTrans" cxnId="{A89886E4-EDA8-AF46-B8E2-BE8CA62B38E4}">
      <dgm:prSet/>
      <dgm:spPr/>
      <dgm:t>
        <a:bodyPr/>
        <a:lstStyle/>
        <a:p>
          <a:endParaRPr lang="nb-NO"/>
        </a:p>
      </dgm:t>
    </dgm:pt>
    <dgm:pt modelId="{7D60E906-DD0E-7C4A-97EA-6800E7BA0032}" type="sibTrans" cxnId="{A89886E4-EDA8-AF46-B8E2-BE8CA62B38E4}">
      <dgm:prSet/>
      <dgm:spPr/>
      <dgm:t>
        <a:bodyPr/>
        <a:lstStyle/>
        <a:p>
          <a:endParaRPr lang="nb-NO"/>
        </a:p>
      </dgm:t>
    </dgm:pt>
    <dgm:pt modelId="{EE30D8BB-04A7-084C-ADF4-A404BD1ADDE9}" type="pres">
      <dgm:prSet presAssocID="{752B336C-1D77-044F-A595-529BCF034839}" presName="Name0" presStyleCnt="0">
        <dgm:presLayoutVars>
          <dgm:dir/>
          <dgm:resizeHandles val="exact"/>
        </dgm:presLayoutVars>
      </dgm:prSet>
      <dgm:spPr/>
    </dgm:pt>
    <dgm:pt modelId="{D20F69EF-0CC8-1247-A7C1-953C57C9CEF2}" type="pres">
      <dgm:prSet presAssocID="{752B336C-1D77-044F-A595-529BCF034839}" presName="cycle" presStyleCnt="0"/>
      <dgm:spPr/>
    </dgm:pt>
    <dgm:pt modelId="{5C855C0B-65AA-C74E-8A86-80C8B90BA06D}" type="pres">
      <dgm:prSet presAssocID="{9C98A60F-C71D-1C4A-81D2-29DAAA7B862F}" presName="nodeFirstNode" presStyleLbl="node1" presStyleIdx="0" presStyleCnt="5">
        <dgm:presLayoutVars>
          <dgm:bulletEnabled val="1"/>
        </dgm:presLayoutVars>
      </dgm:prSet>
      <dgm:spPr/>
    </dgm:pt>
    <dgm:pt modelId="{2916ABC9-7F32-F340-B813-1176F5EAC3C2}" type="pres">
      <dgm:prSet presAssocID="{2F29BD59-E34B-8A44-81B4-D3999C975348}" presName="sibTransFirstNode" presStyleLbl="bgShp" presStyleIdx="0" presStyleCnt="1"/>
      <dgm:spPr/>
    </dgm:pt>
    <dgm:pt modelId="{DC4D8E6E-16CB-4942-8DB4-9918F6E64E9C}" type="pres">
      <dgm:prSet presAssocID="{AB34598D-609F-9240-AE8D-DAEB02C138AE}" presName="nodeFollowingNodes" presStyleLbl="node1" presStyleIdx="1" presStyleCnt="5" custRadScaleRad="107381" custRadScaleInc="661">
        <dgm:presLayoutVars>
          <dgm:bulletEnabled val="1"/>
        </dgm:presLayoutVars>
      </dgm:prSet>
      <dgm:spPr/>
    </dgm:pt>
    <dgm:pt modelId="{6656DADA-971E-0348-B2A0-4E9FD2E37D96}" type="pres">
      <dgm:prSet presAssocID="{0AC8F522-E50F-ED46-93E2-1B6D43040492}" presName="nodeFollowingNodes" presStyleLbl="node1" presStyleIdx="2" presStyleCnt="5" custRadScaleRad="100804" custRadScaleInc="-25591">
        <dgm:presLayoutVars>
          <dgm:bulletEnabled val="1"/>
        </dgm:presLayoutVars>
      </dgm:prSet>
      <dgm:spPr/>
    </dgm:pt>
    <dgm:pt modelId="{C2F27F5C-1671-C040-8CD8-80F343C1AA06}" type="pres">
      <dgm:prSet presAssocID="{C8C0CB0D-D099-8D47-9BBD-A0908B1E44A3}" presName="nodeFollowingNodes" presStyleLbl="node1" presStyleIdx="3" presStyleCnt="5" custRadScaleRad="105921" custRadScaleInc="29226">
        <dgm:presLayoutVars>
          <dgm:bulletEnabled val="1"/>
        </dgm:presLayoutVars>
      </dgm:prSet>
      <dgm:spPr/>
    </dgm:pt>
    <dgm:pt modelId="{1EA92162-7EF2-D54A-B899-85CA078311EC}" type="pres">
      <dgm:prSet presAssocID="{D697A83C-EF81-5843-8B7F-64F18F23DDA8}" presName="nodeFollowingNodes" presStyleLbl="node1" presStyleIdx="4" presStyleCnt="5" custRadScaleRad="114830" custRadScaleInc="-2620">
        <dgm:presLayoutVars>
          <dgm:bulletEnabled val="1"/>
        </dgm:presLayoutVars>
      </dgm:prSet>
      <dgm:spPr/>
    </dgm:pt>
  </dgm:ptLst>
  <dgm:cxnLst>
    <dgm:cxn modelId="{469B8F0C-E7C9-884C-8E93-5EC450BC5C0A}" srcId="{752B336C-1D77-044F-A595-529BCF034839}" destId="{9C98A60F-C71D-1C4A-81D2-29DAAA7B862F}" srcOrd="0" destOrd="0" parTransId="{0F2EF352-5EC8-B141-A573-241C6E848FD9}" sibTransId="{2F29BD59-E34B-8A44-81B4-D3999C975348}"/>
    <dgm:cxn modelId="{DF45B617-B232-EE43-9FE8-DE77E09DBBBA}" type="presOf" srcId="{D697A83C-EF81-5843-8B7F-64F18F23DDA8}" destId="{1EA92162-7EF2-D54A-B899-85CA078311EC}" srcOrd="0" destOrd="0" presId="urn:microsoft.com/office/officeart/2005/8/layout/cycle3"/>
    <dgm:cxn modelId="{543A9537-45AF-ED43-B5C0-81D99B9B2401}" srcId="{752B336C-1D77-044F-A595-529BCF034839}" destId="{C8C0CB0D-D099-8D47-9BBD-A0908B1E44A3}" srcOrd="3" destOrd="0" parTransId="{828328B1-9E9C-C34E-9015-71874617DA61}" sibTransId="{65173AB0-2FF1-0147-AD28-1AD52A71C7FE}"/>
    <dgm:cxn modelId="{8EA6D34A-222F-434B-BBB6-82C913224BD4}" type="presOf" srcId="{0AC8F522-E50F-ED46-93E2-1B6D43040492}" destId="{6656DADA-971E-0348-B2A0-4E9FD2E37D96}" srcOrd="0" destOrd="0" presId="urn:microsoft.com/office/officeart/2005/8/layout/cycle3"/>
    <dgm:cxn modelId="{03BFB769-5F8D-2D44-B4D6-8D9274EFB238}" srcId="{752B336C-1D77-044F-A595-529BCF034839}" destId="{AB34598D-609F-9240-AE8D-DAEB02C138AE}" srcOrd="1" destOrd="0" parTransId="{135B014B-36C3-F642-94FA-064ECD06AA47}" sibTransId="{4A30616D-4405-E145-8DA8-F11B2E795D10}"/>
    <dgm:cxn modelId="{2610199B-B5CC-8F4E-B347-5FCFC0FD14C2}" srcId="{752B336C-1D77-044F-A595-529BCF034839}" destId="{0AC8F522-E50F-ED46-93E2-1B6D43040492}" srcOrd="2" destOrd="0" parTransId="{0932FB7B-1965-E446-BEC8-AC615E8FF6A9}" sibTransId="{0D48D390-5AE5-2944-926A-734F3AA9825C}"/>
    <dgm:cxn modelId="{45449CB3-7481-EC40-91D9-62E80191BB9A}" type="presOf" srcId="{9C98A60F-C71D-1C4A-81D2-29DAAA7B862F}" destId="{5C855C0B-65AA-C74E-8A86-80C8B90BA06D}" srcOrd="0" destOrd="0" presId="urn:microsoft.com/office/officeart/2005/8/layout/cycle3"/>
    <dgm:cxn modelId="{655A40D1-4701-514A-BD95-FC16CEE158F2}" type="presOf" srcId="{AB34598D-609F-9240-AE8D-DAEB02C138AE}" destId="{DC4D8E6E-16CB-4942-8DB4-9918F6E64E9C}" srcOrd="0" destOrd="0" presId="urn:microsoft.com/office/officeart/2005/8/layout/cycle3"/>
    <dgm:cxn modelId="{894C06D8-0C87-5A4C-B85E-D360669E9CDE}" type="presOf" srcId="{2F29BD59-E34B-8A44-81B4-D3999C975348}" destId="{2916ABC9-7F32-F340-B813-1176F5EAC3C2}" srcOrd="0" destOrd="0" presId="urn:microsoft.com/office/officeart/2005/8/layout/cycle3"/>
    <dgm:cxn modelId="{A89886E4-EDA8-AF46-B8E2-BE8CA62B38E4}" srcId="{752B336C-1D77-044F-A595-529BCF034839}" destId="{D697A83C-EF81-5843-8B7F-64F18F23DDA8}" srcOrd="4" destOrd="0" parTransId="{CEDFF3E8-0740-D348-818C-028E7DAB3EAA}" sibTransId="{7D60E906-DD0E-7C4A-97EA-6800E7BA0032}"/>
    <dgm:cxn modelId="{E72348E8-7854-9942-AB8B-2F6AA83622DB}" type="presOf" srcId="{752B336C-1D77-044F-A595-529BCF034839}" destId="{EE30D8BB-04A7-084C-ADF4-A404BD1ADDE9}" srcOrd="0" destOrd="0" presId="urn:microsoft.com/office/officeart/2005/8/layout/cycle3"/>
    <dgm:cxn modelId="{85B878F6-8CCA-FC4C-9412-B8E02315FE3F}" type="presOf" srcId="{C8C0CB0D-D099-8D47-9BBD-A0908B1E44A3}" destId="{C2F27F5C-1671-C040-8CD8-80F343C1AA06}" srcOrd="0" destOrd="0" presId="urn:microsoft.com/office/officeart/2005/8/layout/cycle3"/>
    <dgm:cxn modelId="{6B0E5932-7F8C-B642-A069-176C94B5D5E2}" type="presParOf" srcId="{EE30D8BB-04A7-084C-ADF4-A404BD1ADDE9}" destId="{D20F69EF-0CC8-1247-A7C1-953C57C9CEF2}" srcOrd="0" destOrd="0" presId="urn:microsoft.com/office/officeart/2005/8/layout/cycle3"/>
    <dgm:cxn modelId="{81AE8291-7DCF-2144-A856-94BBBD9FDCD7}" type="presParOf" srcId="{D20F69EF-0CC8-1247-A7C1-953C57C9CEF2}" destId="{5C855C0B-65AA-C74E-8A86-80C8B90BA06D}" srcOrd="0" destOrd="0" presId="urn:microsoft.com/office/officeart/2005/8/layout/cycle3"/>
    <dgm:cxn modelId="{64C31512-71AD-3E4B-B323-171FFEF2C7F1}" type="presParOf" srcId="{D20F69EF-0CC8-1247-A7C1-953C57C9CEF2}" destId="{2916ABC9-7F32-F340-B813-1176F5EAC3C2}" srcOrd="1" destOrd="0" presId="urn:microsoft.com/office/officeart/2005/8/layout/cycle3"/>
    <dgm:cxn modelId="{349E26A8-FBD7-B94C-9B68-1B9F4AF19E74}" type="presParOf" srcId="{D20F69EF-0CC8-1247-A7C1-953C57C9CEF2}" destId="{DC4D8E6E-16CB-4942-8DB4-9918F6E64E9C}" srcOrd="2" destOrd="0" presId="urn:microsoft.com/office/officeart/2005/8/layout/cycle3"/>
    <dgm:cxn modelId="{E7AF06F8-E15E-B641-A5CC-AD7616989991}" type="presParOf" srcId="{D20F69EF-0CC8-1247-A7C1-953C57C9CEF2}" destId="{6656DADA-971E-0348-B2A0-4E9FD2E37D96}" srcOrd="3" destOrd="0" presId="urn:microsoft.com/office/officeart/2005/8/layout/cycle3"/>
    <dgm:cxn modelId="{79941A38-7F44-524E-BEAB-DCD768FB8F99}" type="presParOf" srcId="{D20F69EF-0CC8-1247-A7C1-953C57C9CEF2}" destId="{C2F27F5C-1671-C040-8CD8-80F343C1AA06}" srcOrd="4" destOrd="0" presId="urn:microsoft.com/office/officeart/2005/8/layout/cycle3"/>
    <dgm:cxn modelId="{56452058-1A67-2B46-A316-A3AEC65816DA}" type="presParOf" srcId="{D20F69EF-0CC8-1247-A7C1-953C57C9CEF2}" destId="{1EA92162-7EF2-D54A-B899-85CA078311EC}"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03E37-75DF-AC45-BE3A-693EB525301E}">
      <dsp:nvSpPr>
        <dsp:cNvPr id="0" name=""/>
        <dsp:cNvSpPr/>
      </dsp:nvSpPr>
      <dsp:spPr>
        <a:xfrm>
          <a:off x="881742" y="0"/>
          <a:ext cx="9993085" cy="313147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817D4-B954-BF47-B0F0-790DB9EB8053}">
      <dsp:nvSpPr>
        <dsp:cNvPr id="0" name=""/>
        <dsp:cNvSpPr/>
      </dsp:nvSpPr>
      <dsp:spPr>
        <a:xfrm>
          <a:off x="4275"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dirty="0"/>
            <a:t>Velge bøker</a:t>
          </a:r>
          <a:r>
            <a:rPr lang="en-US" sz="1500" b="0" i="0" kern="1200" dirty="0"/>
            <a:t>​</a:t>
          </a:r>
          <a:endParaRPr lang="nb-NO" sz="1500" kern="1200" dirty="0"/>
        </a:p>
      </dsp:txBody>
      <dsp:txXfrm>
        <a:off x="62765" y="997932"/>
        <a:ext cx="1081199" cy="1135609"/>
      </dsp:txXfrm>
    </dsp:sp>
    <dsp:sp modelId="{E17E0D67-983A-1040-9B32-0FEC0B500551}">
      <dsp:nvSpPr>
        <dsp:cNvPr id="0" name=""/>
        <dsp:cNvSpPr/>
      </dsp:nvSpPr>
      <dsp:spPr>
        <a:xfrm>
          <a:off x="1356296"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dirty="0"/>
            <a:t>Inngå avtaler</a:t>
          </a:r>
          <a:r>
            <a:rPr lang="en-US" sz="1500" b="0" i="0" kern="1200" dirty="0"/>
            <a:t>​</a:t>
          </a:r>
        </a:p>
      </dsp:txBody>
      <dsp:txXfrm>
        <a:off x="1414786" y="997932"/>
        <a:ext cx="1081199" cy="1135609"/>
      </dsp:txXfrm>
    </dsp:sp>
    <dsp:sp modelId="{A67010E5-CF4A-F149-A30E-3F0FC671C48C}">
      <dsp:nvSpPr>
        <dsp:cNvPr id="0" name=""/>
        <dsp:cNvSpPr/>
      </dsp:nvSpPr>
      <dsp:spPr>
        <a:xfrm>
          <a:off x="2641735"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a:t>Finne penger</a:t>
          </a:r>
          <a:r>
            <a:rPr lang="en-US" sz="1500" b="0" i="0" kern="1200"/>
            <a:t>​</a:t>
          </a:r>
        </a:p>
      </dsp:txBody>
      <dsp:txXfrm>
        <a:off x="2700225" y="997932"/>
        <a:ext cx="1081199" cy="1135609"/>
      </dsp:txXfrm>
    </dsp:sp>
    <dsp:sp modelId="{F35E6480-A57B-0647-AC19-2E2D10144FC3}">
      <dsp:nvSpPr>
        <dsp:cNvPr id="0" name=""/>
        <dsp:cNvSpPr/>
      </dsp:nvSpPr>
      <dsp:spPr>
        <a:xfrm>
          <a:off x="3960465"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a:t>Finne oversettere</a:t>
          </a:r>
          <a:r>
            <a:rPr lang="en-US" sz="1500" b="0" i="0" kern="1200"/>
            <a:t>​</a:t>
          </a:r>
        </a:p>
      </dsp:txBody>
      <dsp:txXfrm>
        <a:off x="4018955" y="997932"/>
        <a:ext cx="1081199" cy="1135609"/>
      </dsp:txXfrm>
    </dsp:sp>
    <dsp:sp modelId="{325D2123-3D7A-ED46-B7A6-399445057F49}">
      <dsp:nvSpPr>
        <dsp:cNvPr id="0" name=""/>
        <dsp:cNvSpPr/>
      </dsp:nvSpPr>
      <dsp:spPr>
        <a:xfrm>
          <a:off x="5279195"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a:t>Skape teksten</a:t>
          </a:r>
          <a:r>
            <a:rPr lang="en-US" sz="1500" b="0" i="0" kern="1200"/>
            <a:t>​</a:t>
          </a:r>
        </a:p>
      </dsp:txBody>
      <dsp:txXfrm>
        <a:off x="5337685" y="997932"/>
        <a:ext cx="1081199" cy="1135609"/>
      </dsp:txXfrm>
    </dsp:sp>
    <dsp:sp modelId="{01502BFD-EDF4-2745-BCE9-3E7319B126C0}">
      <dsp:nvSpPr>
        <dsp:cNvPr id="0" name=""/>
        <dsp:cNvSpPr/>
      </dsp:nvSpPr>
      <dsp:spPr>
        <a:xfrm>
          <a:off x="6597925"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a:t>Sats og korrektur</a:t>
          </a:r>
          <a:r>
            <a:rPr lang="en-US" sz="1500" b="0" i="0" kern="1200"/>
            <a:t>​</a:t>
          </a:r>
        </a:p>
      </dsp:txBody>
      <dsp:txXfrm>
        <a:off x="6656415" y="997932"/>
        <a:ext cx="1081199" cy="1135609"/>
      </dsp:txXfrm>
    </dsp:sp>
    <dsp:sp modelId="{EFA43A8F-799E-AF48-9276-E3002B0C5F07}">
      <dsp:nvSpPr>
        <dsp:cNvPr id="0" name=""/>
        <dsp:cNvSpPr/>
      </dsp:nvSpPr>
      <dsp:spPr>
        <a:xfrm>
          <a:off x="7916656"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a:t>Trykking</a:t>
          </a:r>
          <a:r>
            <a:rPr lang="en-US" sz="1500" b="0" i="0" kern="1200"/>
            <a:t>​</a:t>
          </a:r>
        </a:p>
      </dsp:txBody>
      <dsp:txXfrm>
        <a:off x="7975146" y="997932"/>
        <a:ext cx="1081199" cy="1135609"/>
      </dsp:txXfrm>
    </dsp:sp>
    <dsp:sp modelId="{97D27FC2-B293-7442-B263-089B55007128}">
      <dsp:nvSpPr>
        <dsp:cNvPr id="0" name=""/>
        <dsp:cNvSpPr/>
      </dsp:nvSpPr>
      <dsp:spPr>
        <a:xfrm>
          <a:off x="9235386"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a:t>Distribusjon</a:t>
          </a:r>
          <a:r>
            <a:rPr lang="en-US" sz="1500" b="0" i="0" kern="1200"/>
            <a:t>​</a:t>
          </a:r>
        </a:p>
      </dsp:txBody>
      <dsp:txXfrm>
        <a:off x="9293876" y="997932"/>
        <a:ext cx="1081199" cy="1135609"/>
      </dsp:txXfrm>
    </dsp:sp>
    <dsp:sp modelId="{EFE7EF6E-435F-5B47-8C10-F275CE7110CA}">
      <dsp:nvSpPr>
        <dsp:cNvPr id="0" name=""/>
        <dsp:cNvSpPr/>
      </dsp:nvSpPr>
      <dsp:spPr>
        <a:xfrm>
          <a:off x="10554116" y="939442"/>
          <a:ext cx="1198179" cy="1252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nb-NO" sz="1500" b="0" i="0" kern="1200" dirty="0"/>
            <a:t>Lansering og feiring</a:t>
          </a:r>
          <a:endParaRPr lang="en-US" sz="1500" b="0" i="0" kern="1200" dirty="0"/>
        </a:p>
      </dsp:txBody>
      <dsp:txXfrm>
        <a:off x="10612606" y="997932"/>
        <a:ext cx="1081199" cy="11356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6ABC9-7F32-F340-B813-1176F5EAC3C2}">
      <dsp:nvSpPr>
        <dsp:cNvPr id="0" name=""/>
        <dsp:cNvSpPr/>
      </dsp:nvSpPr>
      <dsp:spPr>
        <a:xfrm>
          <a:off x="2886500" y="-16061"/>
          <a:ext cx="2645975" cy="2645975"/>
        </a:xfrm>
        <a:prstGeom prst="circularArrow">
          <a:avLst>
            <a:gd name="adj1" fmla="val 5544"/>
            <a:gd name="adj2" fmla="val 330680"/>
            <a:gd name="adj3" fmla="val 13763624"/>
            <a:gd name="adj4" fmla="val 1739345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855C0B-65AA-C74E-8A86-80C8B90BA06D}">
      <dsp:nvSpPr>
        <dsp:cNvPr id="0" name=""/>
        <dsp:cNvSpPr/>
      </dsp:nvSpPr>
      <dsp:spPr>
        <a:xfrm>
          <a:off x="3586697" y="950"/>
          <a:ext cx="1245580" cy="622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nb-NO" sz="1400" kern="1200" dirty="0"/>
            <a:t>Skape tekst</a:t>
          </a:r>
        </a:p>
      </dsp:txBody>
      <dsp:txXfrm>
        <a:off x="3617099" y="31352"/>
        <a:ext cx="1184776" cy="561986"/>
      </dsp:txXfrm>
    </dsp:sp>
    <dsp:sp modelId="{DC4D8E6E-16CB-4942-8DB4-9918F6E64E9C}">
      <dsp:nvSpPr>
        <dsp:cNvPr id="0" name=""/>
        <dsp:cNvSpPr/>
      </dsp:nvSpPr>
      <dsp:spPr>
        <a:xfrm>
          <a:off x="4741591" y="762868"/>
          <a:ext cx="1245580" cy="622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err="1"/>
            <a:t>Oversetter</a:t>
          </a:r>
          <a:endParaRPr lang="nb-NO" sz="1400" kern="1200" dirty="0"/>
        </a:p>
      </dsp:txBody>
      <dsp:txXfrm>
        <a:off x="4771993" y="793270"/>
        <a:ext cx="1184776" cy="561986"/>
      </dsp:txXfrm>
    </dsp:sp>
    <dsp:sp modelId="{6656DADA-971E-0348-B2A0-4E9FD2E37D96}">
      <dsp:nvSpPr>
        <dsp:cNvPr id="0" name=""/>
        <dsp:cNvSpPr/>
      </dsp:nvSpPr>
      <dsp:spPr>
        <a:xfrm>
          <a:off x="4475051" y="1839615"/>
          <a:ext cx="1245580" cy="622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Mentor</a:t>
          </a:r>
          <a:endParaRPr lang="nb-NO" sz="1400" kern="1200" dirty="0"/>
        </a:p>
      </dsp:txBody>
      <dsp:txXfrm>
        <a:off x="4505453" y="1870017"/>
        <a:ext cx="1184776" cy="561986"/>
      </dsp:txXfrm>
    </dsp:sp>
    <dsp:sp modelId="{C2F27F5C-1671-C040-8CD8-80F343C1AA06}">
      <dsp:nvSpPr>
        <dsp:cNvPr id="0" name=""/>
        <dsp:cNvSpPr/>
      </dsp:nvSpPr>
      <dsp:spPr>
        <a:xfrm>
          <a:off x="2625520" y="1839607"/>
          <a:ext cx="1245580" cy="622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err="1"/>
            <a:t>Korrekturleser</a:t>
          </a:r>
          <a:endParaRPr lang="nb-NO" sz="1400" kern="1200" dirty="0"/>
        </a:p>
      </dsp:txBody>
      <dsp:txXfrm>
        <a:off x="2655922" y="1870009"/>
        <a:ext cx="1184776" cy="561986"/>
      </dsp:txXfrm>
    </dsp:sp>
    <dsp:sp modelId="{1EA92162-7EF2-D54A-B899-85CA078311EC}">
      <dsp:nvSpPr>
        <dsp:cNvPr id="0" name=""/>
        <dsp:cNvSpPr/>
      </dsp:nvSpPr>
      <dsp:spPr>
        <a:xfrm>
          <a:off x="2343910" y="762865"/>
          <a:ext cx="1245580" cy="622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err="1"/>
            <a:t>Redaktør</a:t>
          </a:r>
          <a:endParaRPr lang="nb-NO" sz="1400" kern="1200" dirty="0"/>
        </a:p>
      </dsp:txBody>
      <dsp:txXfrm>
        <a:off x="2374312" y="793267"/>
        <a:ext cx="1184776" cy="5619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B45FE-CD46-8440-B0A7-587F9AA04C1C}" type="datetimeFigureOut">
              <a:rPr lang="nb-NO" smtClean="0"/>
              <a:t>14.06.2022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62F96-EFE8-A04F-98B6-B44B7121B5FD}" type="slidenum">
              <a:rPr lang="nb-NO" smtClean="0"/>
              <a:t>‹#›</a:t>
            </a:fld>
            <a:endParaRPr lang="nb-NO"/>
          </a:p>
        </p:txBody>
      </p:sp>
    </p:spTree>
    <p:extLst>
      <p:ext uri="{BB962C8B-B14F-4D97-AF65-F5344CB8AC3E}">
        <p14:creationId xmlns:p14="http://schemas.microsoft.com/office/powerpoint/2010/main" val="230831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1</a:t>
            </a:fld>
            <a:endParaRPr lang="nb-NO"/>
          </a:p>
        </p:txBody>
      </p:sp>
    </p:spTree>
    <p:extLst>
      <p:ext uri="{BB962C8B-B14F-4D97-AF65-F5344CB8AC3E}">
        <p14:creationId xmlns:p14="http://schemas.microsoft.com/office/powerpoint/2010/main" val="385056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10</a:t>
            </a:fld>
            <a:endParaRPr lang="nb-NO"/>
          </a:p>
        </p:txBody>
      </p:sp>
    </p:spTree>
    <p:extLst>
      <p:ext uri="{BB962C8B-B14F-4D97-AF65-F5344CB8AC3E}">
        <p14:creationId xmlns:p14="http://schemas.microsoft.com/office/powerpoint/2010/main" val="381853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11</a:t>
            </a:fld>
            <a:endParaRPr lang="nb-NO"/>
          </a:p>
        </p:txBody>
      </p:sp>
    </p:spTree>
    <p:extLst>
      <p:ext uri="{BB962C8B-B14F-4D97-AF65-F5344CB8AC3E}">
        <p14:creationId xmlns:p14="http://schemas.microsoft.com/office/powerpoint/2010/main" val="420717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12</a:t>
            </a:fld>
            <a:endParaRPr lang="nb-NO"/>
          </a:p>
        </p:txBody>
      </p:sp>
    </p:spTree>
    <p:extLst>
      <p:ext uri="{BB962C8B-B14F-4D97-AF65-F5344CB8AC3E}">
        <p14:creationId xmlns:p14="http://schemas.microsoft.com/office/powerpoint/2010/main" val="377098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13</a:t>
            </a:fld>
            <a:endParaRPr lang="nb-NO"/>
          </a:p>
        </p:txBody>
      </p:sp>
    </p:spTree>
    <p:extLst>
      <p:ext uri="{BB962C8B-B14F-4D97-AF65-F5344CB8AC3E}">
        <p14:creationId xmlns:p14="http://schemas.microsoft.com/office/powerpoint/2010/main" val="33830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14</a:t>
            </a:fld>
            <a:endParaRPr lang="nb-NO"/>
          </a:p>
        </p:txBody>
      </p:sp>
    </p:spTree>
    <p:extLst>
      <p:ext uri="{BB962C8B-B14F-4D97-AF65-F5344CB8AC3E}">
        <p14:creationId xmlns:p14="http://schemas.microsoft.com/office/powerpoint/2010/main" val="2179848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15</a:t>
            </a:fld>
            <a:endParaRPr lang="nb-NO"/>
          </a:p>
        </p:txBody>
      </p:sp>
    </p:spTree>
    <p:extLst>
      <p:ext uri="{BB962C8B-B14F-4D97-AF65-F5344CB8AC3E}">
        <p14:creationId xmlns:p14="http://schemas.microsoft.com/office/powerpoint/2010/main" val="22496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2</a:t>
            </a:fld>
            <a:endParaRPr lang="nb-NO"/>
          </a:p>
        </p:txBody>
      </p:sp>
    </p:spTree>
    <p:extLst>
      <p:ext uri="{BB962C8B-B14F-4D97-AF65-F5344CB8AC3E}">
        <p14:creationId xmlns:p14="http://schemas.microsoft.com/office/powerpoint/2010/main" val="66450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3</a:t>
            </a:fld>
            <a:endParaRPr lang="nb-NO"/>
          </a:p>
        </p:txBody>
      </p:sp>
    </p:spTree>
    <p:extLst>
      <p:ext uri="{BB962C8B-B14F-4D97-AF65-F5344CB8AC3E}">
        <p14:creationId xmlns:p14="http://schemas.microsoft.com/office/powerpoint/2010/main" val="337927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4</a:t>
            </a:fld>
            <a:endParaRPr lang="nb-NO"/>
          </a:p>
        </p:txBody>
      </p:sp>
    </p:spTree>
    <p:extLst>
      <p:ext uri="{BB962C8B-B14F-4D97-AF65-F5344CB8AC3E}">
        <p14:creationId xmlns:p14="http://schemas.microsoft.com/office/powerpoint/2010/main" val="325640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5</a:t>
            </a:fld>
            <a:endParaRPr lang="nb-NO"/>
          </a:p>
        </p:txBody>
      </p:sp>
    </p:spTree>
    <p:extLst>
      <p:ext uri="{BB962C8B-B14F-4D97-AF65-F5344CB8AC3E}">
        <p14:creationId xmlns:p14="http://schemas.microsoft.com/office/powerpoint/2010/main" val="189216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6</a:t>
            </a:fld>
            <a:endParaRPr lang="nb-NO"/>
          </a:p>
        </p:txBody>
      </p:sp>
    </p:spTree>
    <p:extLst>
      <p:ext uri="{BB962C8B-B14F-4D97-AF65-F5344CB8AC3E}">
        <p14:creationId xmlns:p14="http://schemas.microsoft.com/office/powerpoint/2010/main" val="219622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7</a:t>
            </a:fld>
            <a:endParaRPr lang="nb-NO"/>
          </a:p>
        </p:txBody>
      </p:sp>
    </p:spTree>
    <p:extLst>
      <p:ext uri="{BB962C8B-B14F-4D97-AF65-F5344CB8AC3E}">
        <p14:creationId xmlns:p14="http://schemas.microsoft.com/office/powerpoint/2010/main" val="2312206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8</a:t>
            </a:fld>
            <a:endParaRPr lang="nb-NO"/>
          </a:p>
        </p:txBody>
      </p:sp>
    </p:spTree>
    <p:extLst>
      <p:ext uri="{BB962C8B-B14F-4D97-AF65-F5344CB8AC3E}">
        <p14:creationId xmlns:p14="http://schemas.microsoft.com/office/powerpoint/2010/main" val="383047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DE62F96-EFE8-A04F-98B6-B44B7121B5FD}" type="slidenum">
              <a:rPr lang="nb-NO" smtClean="0"/>
              <a:t>9</a:t>
            </a:fld>
            <a:endParaRPr lang="nb-NO"/>
          </a:p>
        </p:txBody>
      </p:sp>
    </p:spTree>
    <p:extLst>
      <p:ext uri="{BB962C8B-B14F-4D97-AF65-F5344CB8AC3E}">
        <p14:creationId xmlns:p14="http://schemas.microsoft.com/office/powerpoint/2010/main" val="399005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5A6982-9B1E-8460-83D3-8E3433232D3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061CBE2-45B9-FED4-49E2-108D449B24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7E57919-E33F-1D47-8A90-12555FEE2E7C}"/>
              </a:ext>
            </a:extLst>
          </p:cNvPr>
          <p:cNvSpPr>
            <a:spLocks noGrp="1"/>
          </p:cNvSpPr>
          <p:nvPr>
            <p:ph type="dt" sz="half" idx="10"/>
          </p:nvPr>
        </p:nvSpPr>
        <p:spPr/>
        <p:txBody>
          <a:bodyPr/>
          <a:lstStyle/>
          <a:p>
            <a:fld id="{1E19FE58-A99C-3D43-8B71-B0DE4D9BA1BC}" type="datetime1">
              <a:rPr lang="nb-NO" smtClean="0"/>
              <a:t>14.06.2022</a:t>
            </a:fld>
            <a:endParaRPr lang="nb-NO"/>
          </a:p>
        </p:txBody>
      </p:sp>
      <p:sp>
        <p:nvSpPr>
          <p:cNvPr id="5" name="Plassholder for bunntekst 4">
            <a:extLst>
              <a:ext uri="{FF2B5EF4-FFF2-40B4-BE49-F238E27FC236}">
                <a16:creationId xmlns:a16="http://schemas.microsoft.com/office/drawing/2014/main" id="{5DAB4367-6137-6D51-563C-AC7783DDBEB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111A0B9-F80E-CC2C-95B2-E3D6E4E6D23C}"/>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81485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FE04DB-B1BF-115C-4B6A-B766EEC9838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51BE925-BAF3-23CA-41BF-AE4AD2EEF571}"/>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F47227-584E-D0C1-697A-F8E77DD1E218}"/>
              </a:ext>
            </a:extLst>
          </p:cNvPr>
          <p:cNvSpPr>
            <a:spLocks noGrp="1"/>
          </p:cNvSpPr>
          <p:nvPr>
            <p:ph type="dt" sz="half" idx="10"/>
          </p:nvPr>
        </p:nvSpPr>
        <p:spPr/>
        <p:txBody>
          <a:bodyPr/>
          <a:lstStyle/>
          <a:p>
            <a:fld id="{6AA8A3B4-3A5E-5A4C-B9C5-AAE5289A648B}" type="datetime1">
              <a:rPr lang="nb-NO" smtClean="0"/>
              <a:t>14.06.2022</a:t>
            </a:fld>
            <a:endParaRPr lang="nb-NO"/>
          </a:p>
        </p:txBody>
      </p:sp>
      <p:sp>
        <p:nvSpPr>
          <p:cNvPr id="5" name="Plassholder for bunntekst 4">
            <a:extLst>
              <a:ext uri="{FF2B5EF4-FFF2-40B4-BE49-F238E27FC236}">
                <a16:creationId xmlns:a16="http://schemas.microsoft.com/office/drawing/2014/main" id="{7312061E-8132-C154-BDD9-77A003ADB38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E69A93-D093-9358-0CF8-3550BC411397}"/>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193241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CC5DF8F-5D19-A83C-FB2A-6E1FBB0EE1E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7BBEF70-3964-CF58-C35C-A525DE028AD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3B26DDF-E3B3-54CF-DC77-512F3DFF8277}"/>
              </a:ext>
            </a:extLst>
          </p:cNvPr>
          <p:cNvSpPr>
            <a:spLocks noGrp="1"/>
          </p:cNvSpPr>
          <p:nvPr>
            <p:ph type="dt" sz="half" idx="10"/>
          </p:nvPr>
        </p:nvSpPr>
        <p:spPr/>
        <p:txBody>
          <a:bodyPr/>
          <a:lstStyle/>
          <a:p>
            <a:fld id="{4E1F1869-BCFE-F449-A26C-F63CCF31D256}" type="datetime1">
              <a:rPr lang="nb-NO" smtClean="0"/>
              <a:t>14.06.2022</a:t>
            </a:fld>
            <a:endParaRPr lang="nb-NO"/>
          </a:p>
        </p:txBody>
      </p:sp>
      <p:sp>
        <p:nvSpPr>
          <p:cNvPr id="5" name="Plassholder for bunntekst 4">
            <a:extLst>
              <a:ext uri="{FF2B5EF4-FFF2-40B4-BE49-F238E27FC236}">
                <a16:creationId xmlns:a16="http://schemas.microsoft.com/office/drawing/2014/main" id="{592E83F7-143A-96D6-99EC-9A3C7D5E901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4CD7B61-4519-91E6-757A-66B697F8AC75}"/>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172937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F3014B-0D2A-FAFF-A8D3-455CBEC7404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1DFA6FC-D674-7CF6-BC50-BDD04C01F89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680CCE7-F71B-96B9-76AC-82C2E0E5FEE5}"/>
              </a:ext>
            </a:extLst>
          </p:cNvPr>
          <p:cNvSpPr>
            <a:spLocks noGrp="1"/>
          </p:cNvSpPr>
          <p:nvPr>
            <p:ph type="dt" sz="half" idx="10"/>
          </p:nvPr>
        </p:nvSpPr>
        <p:spPr/>
        <p:txBody>
          <a:bodyPr/>
          <a:lstStyle/>
          <a:p>
            <a:fld id="{6C771BC4-FA4B-D04E-B785-5629314420E4}" type="datetime1">
              <a:rPr lang="nb-NO" smtClean="0"/>
              <a:t>14.06.2022</a:t>
            </a:fld>
            <a:endParaRPr lang="nb-NO"/>
          </a:p>
        </p:txBody>
      </p:sp>
      <p:sp>
        <p:nvSpPr>
          <p:cNvPr id="5" name="Plassholder for bunntekst 4">
            <a:extLst>
              <a:ext uri="{FF2B5EF4-FFF2-40B4-BE49-F238E27FC236}">
                <a16:creationId xmlns:a16="http://schemas.microsoft.com/office/drawing/2014/main" id="{63992485-9A2D-409A-1AA1-497872017A2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35FA506-930D-1DA6-4E25-83BC0847120A}"/>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1250544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BECE8-7FB7-2353-11E7-9D07124B85D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D66D4CF-79A2-AD67-2F3F-1F15A60A5E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906D2A6-6C42-3B2C-A879-62FA89A9963D}"/>
              </a:ext>
            </a:extLst>
          </p:cNvPr>
          <p:cNvSpPr>
            <a:spLocks noGrp="1"/>
          </p:cNvSpPr>
          <p:nvPr>
            <p:ph type="dt" sz="half" idx="10"/>
          </p:nvPr>
        </p:nvSpPr>
        <p:spPr/>
        <p:txBody>
          <a:bodyPr/>
          <a:lstStyle/>
          <a:p>
            <a:fld id="{6037D735-C9A4-1740-A245-571C3D62ACE4}" type="datetime1">
              <a:rPr lang="nb-NO" smtClean="0"/>
              <a:t>14.06.2022</a:t>
            </a:fld>
            <a:endParaRPr lang="nb-NO"/>
          </a:p>
        </p:txBody>
      </p:sp>
      <p:sp>
        <p:nvSpPr>
          <p:cNvPr id="5" name="Plassholder for bunntekst 4">
            <a:extLst>
              <a:ext uri="{FF2B5EF4-FFF2-40B4-BE49-F238E27FC236}">
                <a16:creationId xmlns:a16="http://schemas.microsoft.com/office/drawing/2014/main" id="{ED843107-CE05-3872-B90C-5DD5D6AB51F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0014920-C579-A8A7-90A1-DD1178F2CD86}"/>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28852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C8A581-3D3C-9F3A-6675-32117F21047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7E2CEF7-4A5B-110A-682A-75A34C282FF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4E939BC-003C-D970-CB74-AD7607BACCB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2258182-4C76-0029-A458-D609A29AB599}"/>
              </a:ext>
            </a:extLst>
          </p:cNvPr>
          <p:cNvSpPr>
            <a:spLocks noGrp="1"/>
          </p:cNvSpPr>
          <p:nvPr>
            <p:ph type="dt" sz="half" idx="10"/>
          </p:nvPr>
        </p:nvSpPr>
        <p:spPr/>
        <p:txBody>
          <a:bodyPr/>
          <a:lstStyle/>
          <a:p>
            <a:fld id="{11A0D987-13B9-EF48-BAAF-3432C8D35C27}" type="datetime1">
              <a:rPr lang="nb-NO" smtClean="0"/>
              <a:t>14.06.2022</a:t>
            </a:fld>
            <a:endParaRPr lang="nb-NO"/>
          </a:p>
        </p:txBody>
      </p:sp>
      <p:sp>
        <p:nvSpPr>
          <p:cNvPr id="6" name="Plassholder for bunntekst 5">
            <a:extLst>
              <a:ext uri="{FF2B5EF4-FFF2-40B4-BE49-F238E27FC236}">
                <a16:creationId xmlns:a16="http://schemas.microsoft.com/office/drawing/2014/main" id="{AAB25D3A-8ADA-9989-6D68-9711F2489C9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D99FFEB-0444-5FB2-1DE4-BC636345E55D}"/>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175523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C79143-EDF9-E821-0BED-85600CB656D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7F67C3C-D7E4-13AA-9388-3A9E86A7B4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7B7764C-F7B8-FA10-7139-20B5FBE593C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522E4A4-69D5-D71A-F884-68DE6D7A04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7C34975-EC7C-FB4B-9843-35EBE26A691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6BF439C-1209-C324-AFB3-11DE9983CFED}"/>
              </a:ext>
            </a:extLst>
          </p:cNvPr>
          <p:cNvSpPr>
            <a:spLocks noGrp="1"/>
          </p:cNvSpPr>
          <p:nvPr>
            <p:ph type="dt" sz="half" idx="10"/>
          </p:nvPr>
        </p:nvSpPr>
        <p:spPr/>
        <p:txBody>
          <a:bodyPr/>
          <a:lstStyle/>
          <a:p>
            <a:fld id="{C663CE50-9B81-F142-AD7F-66D497E715E6}" type="datetime1">
              <a:rPr lang="nb-NO" smtClean="0"/>
              <a:t>14.06.2022</a:t>
            </a:fld>
            <a:endParaRPr lang="nb-NO"/>
          </a:p>
        </p:txBody>
      </p:sp>
      <p:sp>
        <p:nvSpPr>
          <p:cNvPr id="8" name="Plassholder for bunntekst 7">
            <a:extLst>
              <a:ext uri="{FF2B5EF4-FFF2-40B4-BE49-F238E27FC236}">
                <a16:creationId xmlns:a16="http://schemas.microsoft.com/office/drawing/2014/main" id="{18D332C0-D96F-3B2A-4D33-C022666BFAA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2BE908E-ACBA-BDA5-3780-1479FD8CC8A8}"/>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46062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39CA9B-818D-3135-8364-1CBDDA6800DE}"/>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40D0928-859B-246F-4365-D9B5B367E4A2}"/>
              </a:ext>
            </a:extLst>
          </p:cNvPr>
          <p:cNvSpPr>
            <a:spLocks noGrp="1"/>
          </p:cNvSpPr>
          <p:nvPr>
            <p:ph type="dt" sz="half" idx="10"/>
          </p:nvPr>
        </p:nvSpPr>
        <p:spPr/>
        <p:txBody>
          <a:bodyPr/>
          <a:lstStyle/>
          <a:p>
            <a:fld id="{066825E9-F68C-C642-BFDE-2C5D95411F47}" type="datetime1">
              <a:rPr lang="nb-NO" smtClean="0"/>
              <a:t>14.06.2022</a:t>
            </a:fld>
            <a:endParaRPr lang="nb-NO"/>
          </a:p>
        </p:txBody>
      </p:sp>
      <p:sp>
        <p:nvSpPr>
          <p:cNvPr id="4" name="Plassholder for bunntekst 3">
            <a:extLst>
              <a:ext uri="{FF2B5EF4-FFF2-40B4-BE49-F238E27FC236}">
                <a16:creationId xmlns:a16="http://schemas.microsoft.com/office/drawing/2014/main" id="{8F975C45-2DE4-A13A-29ED-D483B239C43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239E45F-8CFE-704F-5B62-53397D59921F}"/>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95342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2C2B07F-A8DA-657B-8CBF-5CC03DD5B8C6}"/>
              </a:ext>
            </a:extLst>
          </p:cNvPr>
          <p:cNvSpPr>
            <a:spLocks noGrp="1"/>
          </p:cNvSpPr>
          <p:nvPr>
            <p:ph type="dt" sz="half" idx="10"/>
          </p:nvPr>
        </p:nvSpPr>
        <p:spPr/>
        <p:txBody>
          <a:bodyPr/>
          <a:lstStyle/>
          <a:p>
            <a:fld id="{7B6BB73C-BA3D-BF45-8109-E5C394EF8218}" type="datetime1">
              <a:rPr lang="nb-NO" smtClean="0"/>
              <a:t>14.06.2022</a:t>
            </a:fld>
            <a:endParaRPr lang="nb-NO"/>
          </a:p>
        </p:txBody>
      </p:sp>
      <p:sp>
        <p:nvSpPr>
          <p:cNvPr id="3" name="Plassholder for bunntekst 2">
            <a:extLst>
              <a:ext uri="{FF2B5EF4-FFF2-40B4-BE49-F238E27FC236}">
                <a16:creationId xmlns:a16="http://schemas.microsoft.com/office/drawing/2014/main" id="{B7582FE4-9A3D-2D64-292E-E2B74C4BBB7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6E68E012-3E17-8298-9338-F16041BD9AC3}"/>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293558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6B3269-3256-2BA5-C5A2-F7781C6E2BC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B294F02-3668-0663-F2AF-4723810F2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44F8669-FD0B-B2DB-4A2A-BFC3FA718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ED3F32F-8A46-D615-F8EA-3A0DFB879814}"/>
              </a:ext>
            </a:extLst>
          </p:cNvPr>
          <p:cNvSpPr>
            <a:spLocks noGrp="1"/>
          </p:cNvSpPr>
          <p:nvPr>
            <p:ph type="dt" sz="half" idx="10"/>
          </p:nvPr>
        </p:nvSpPr>
        <p:spPr/>
        <p:txBody>
          <a:bodyPr/>
          <a:lstStyle/>
          <a:p>
            <a:fld id="{44CA23AD-AC4C-364E-B2A4-6FC5C245DB43}" type="datetime1">
              <a:rPr lang="nb-NO" smtClean="0"/>
              <a:t>14.06.2022</a:t>
            </a:fld>
            <a:endParaRPr lang="nb-NO"/>
          </a:p>
        </p:txBody>
      </p:sp>
      <p:sp>
        <p:nvSpPr>
          <p:cNvPr id="6" name="Plassholder for bunntekst 5">
            <a:extLst>
              <a:ext uri="{FF2B5EF4-FFF2-40B4-BE49-F238E27FC236}">
                <a16:creationId xmlns:a16="http://schemas.microsoft.com/office/drawing/2014/main" id="{B6610F1A-C235-A508-B1EC-A0B1A28F56F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DFA7208-E4D2-125E-4D72-3D8CBBCF8CB5}"/>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153506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287F5D-4EAE-7007-23B7-7BD1DF1BDD8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821CAB8-47AE-5103-D823-59A1DC5C47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6649816-6298-64E2-8163-7EACCAD3F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12F0BF8-B936-2408-7E12-15538B0DDA44}"/>
              </a:ext>
            </a:extLst>
          </p:cNvPr>
          <p:cNvSpPr>
            <a:spLocks noGrp="1"/>
          </p:cNvSpPr>
          <p:nvPr>
            <p:ph type="dt" sz="half" idx="10"/>
          </p:nvPr>
        </p:nvSpPr>
        <p:spPr/>
        <p:txBody>
          <a:bodyPr/>
          <a:lstStyle/>
          <a:p>
            <a:fld id="{D93B4E5C-DFC1-0A44-BD6A-697764616FB1}" type="datetime1">
              <a:rPr lang="nb-NO" smtClean="0"/>
              <a:t>14.06.2022</a:t>
            </a:fld>
            <a:endParaRPr lang="nb-NO"/>
          </a:p>
        </p:txBody>
      </p:sp>
      <p:sp>
        <p:nvSpPr>
          <p:cNvPr id="6" name="Plassholder for bunntekst 5">
            <a:extLst>
              <a:ext uri="{FF2B5EF4-FFF2-40B4-BE49-F238E27FC236}">
                <a16:creationId xmlns:a16="http://schemas.microsoft.com/office/drawing/2014/main" id="{0C68AF49-AA96-F6B1-E44B-F96FDCA43AE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E7BB401-205C-DF9F-FE2C-E8600619940C}"/>
              </a:ext>
            </a:extLst>
          </p:cNvPr>
          <p:cNvSpPr>
            <a:spLocks noGrp="1"/>
          </p:cNvSpPr>
          <p:nvPr>
            <p:ph type="sldNum" sz="quarter" idx="12"/>
          </p:nvPr>
        </p:nvSpPr>
        <p:spPr/>
        <p:txBody>
          <a:bodyPr/>
          <a:lstStyle/>
          <a:p>
            <a:fld id="{476B0D04-EF26-5041-8A95-39F8C12EF18C}" type="slidenum">
              <a:rPr lang="nb-NO" smtClean="0"/>
              <a:t>‹#›</a:t>
            </a:fld>
            <a:endParaRPr lang="nb-NO"/>
          </a:p>
        </p:txBody>
      </p:sp>
    </p:spTree>
    <p:extLst>
      <p:ext uri="{BB962C8B-B14F-4D97-AF65-F5344CB8AC3E}">
        <p14:creationId xmlns:p14="http://schemas.microsoft.com/office/powerpoint/2010/main" val="326314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2D14335-21AD-4E0D-2789-5609511E0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A2BD7046-865D-1764-2FFB-B35B69B7BF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41CD3F-3684-4100-55B0-0B1340AF3D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0C5FA-A8DE-384D-98C9-584E654EA527}" type="datetime1">
              <a:rPr lang="nb-NO" smtClean="0"/>
              <a:t>14.06.2022</a:t>
            </a:fld>
            <a:endParaRPr lang="nb-NO"/>
          </a:p>
        </p:txBody>
      </p:sp>
      <p:sp>
        <p:nvSpPr>
          <p:cNvPr id="5" name="Plassholder for bunntekst 4">
            <a:extLst>
              <a:ext uri="{FF2B5EF4-FFF2-40B4-BE49-F238E27FC236}">
                <a16:creationId xmlns:a16="http://schemas.microsoft.com/office/drawing/2014/main" id="{0538C6FA-E3AD-7309-E73C-9221434DD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381622C-8642-68BA-6A98-D5D7BDF021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B0D04-EF26-5041-8A95-39F8C12EF18C}" type="slidenum">
              <a:rPr lang="nb-NO" smtClean="0"/>
              <a:t>‹#›</a:t>
            </a:fld>
            <a:endParaRPr lang="nb-NO"/>
          </a:p>
        </p:txBody>
      </p:sp>
    </p:spTree>
    <p:extLst>
      <p:ext uri="{BB962C8B-B14F-4D97-AF65-F5344CB8AC3E}">
        <p14:creationId xmlns:p14="http://schemas.microsoft.com/office/powerpoint/2010/main" val="65273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7.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emf"/><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emf"/><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emf"/><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emf"/><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2641020693"/>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pic>
        <p:nvPicPr>
          <p:cNvPr id="26" name="Bilde 25">
            <a:extLst>
              <a:ext uri="{FF2B5EF4-FFF2-40B4-BE49-F238E27FC236}">
                <a16:creationId xmlns:a16="http://schemas.microsoft.com/office/drawing/2014/main" id="{87E310DD-8EDF-5525-B206-488E8FE67A03}"/>
              </a:ext>
            </a:extLst>
          </p:cNvPr>
          <p:cNvPicPr>
            <a:picLocks noChangeAspect="1"/>
          </p:cNvPicPr>
          <p:nvPr/>
        </p:nvPicPr>
        <p:blipFill>
          <a:blip r:embed="rId5"/>
          <a:stretch>
            <a:fillRect/>
          </a:stretch>
        </p:blipFill>
        <p:spPr>
          <a:xfrm>
            <a:off x="1129473" y="1519585"/>
            <a:ext cx="3068158" cy="2482305"/>
          </a:xfrm>
          <a:prstGeom prst="rect">
            <a:avLst/>
          </a:prstGeom>
        </p:spPr>
      </p:pic>
      <p:pic>
        <p:nvPicPr>
          <p:cNvPr id="27" name="Bilde 26">
            <a:extLst>
              <a:ext uri="{FF2B5EF4-FFF2-40B4-BE49-F238E27FC236}">
                <a16:creationId xmlns:a16="http://schemas.microsoft.com/office/drawing/2014/main" id="{7553968E-33D0-AC90-6D4A-D453405C3364}"/>
              </a:ext>
            </a:extLst>
          </p:cNvPr>
          <p:cNvPicPr>
            <a:picLocks noChangeAspect="1"/>
          </p:cNvPicPr>
          <p:nvPr/>
        </p:nvPicPr>
        <p:blipFill>
          <a:blip r:embed="rId6"/>
          <a:stretch>
            <a:fillRect/>
          </a:stretch>
        </p:blipFill>
        <p:spPr>
          <a:xfrm>
            <a:off x="4122056" y="1519585"/>
            <a:ext cx="2139037" cy="2469178"/>
          </a:xfrm>
          <a:prstGeom prst="rect">
            <a:avLst/>
          </a:prstGeom>
        </p:spPr>
      </p:pic>
      <p:pic>
        <p:nvPicPr>
          <p:cNvPr id="28" name="Bilde 27">
            <a:extLst>
              <a:ext uri="{FF2B5EF4-FFF2-40B4-BE49-F238E27FC236}">
                <a16:creationId xmlns:a16="http://schemas.microsoft.com/office/drawing/2014/main" id="{96427A33-A8E1-EBCD-FC08-B10FD294A69B}"/>
              </a:ext>
            </a:extLst>
          </p:cNvPr>
          <p:cNvPicPr>
            <a:picLocks noChangeAspect="1"/>
          </p:cNvPicPr>
          <p:nvPr/>
        </p:nvPicPr>
        <p:blipFill>
          <a:blip r:embed="rId7"/>
          <a:stretch>
            <a:fillRect/>
          </a:stretch>
        </p:blipFill>
        <p:spPr>
          <a:xfrm>
            <a:off x="6249428" y="1546692"/>
            <a:ext cx="1595332" cy="2442071"/>
          </a:xfrm>
          <a:prstGeom prst="rect">
            <a:avLst/>
          </a:prstGeom>
        </p:spPr>
      </p:pic>
      <p:pic>
        <p:nvPicPr>
          <p:cNvPr id="29" name="Bilde 28">
            <a:extLst>
              <a:ext uri="{FF2B5EF4-FFF2-40B4-BE49-F238E27FC236}">
                <a16:creationId xmlns:a16="http://schemas.microsoft.com/office/drawing/2014/main" id="{6743309C-1C80-54C1-73CB-932F60423B1A}"/>
              </a:ext>
            </a:extLst>
          </p:cNvPr>
          <p:cNvPicPr>
            <a:picLocks noChangeAspect="1"/>
          </p:cNvPicPr>
          <p:nvPr/>
        </p:nvPicPr>
        <p:blipFill>
          <a:blip r:embed="rId8"/>
          <a:stretch>
            <a:fillRect/>
          </a:stretch>
        </p:blipFill>
        <p:spPr>
          <a:xfrm>
            <a:off x="7844760" y="1519452"/>
            <a:ext cx="1740979" cy="2469177"/>
          </a:xfrm>
          <a:prstGeom prst="rect">
            <a:avLst/>
          </a:prstGeom>
        </p:spPr>
      </p:pic>
      <p:pic>
        <p:nvPicPr>
          <p:cNvPr id="30" name="Bilde 29">
            <a:extLst>
              <a:ext uri="{FF2B5EF4-FFF2-40B4-BE49-F238E27FC236}">
                <a16:creationId xmlns:a16="http://schemas.microsoft.com/office/drawing/2014/main" id="{1C180D43-D6D1-EE68-6220-7B8821C43377}"/>
              </a:ext>
            </a:extLst>
          </p:cNvPr>
          <p:cNvPicPr>
            <a:picLocks noChangeAspect="1"/>
          </p:cNvPicPr>
          <p:nvPr/>
        </p:nvPicPr>
        <p:blipFill>
          <a:blip r:embed="rId9"/>
          <a:stretch>
            <a:fillRect/>
          </a:stretch>
        </p:blipFill>
        <p:spPr>
          <a:xfrm>
            <a:off x="2574943" y="4001890"/>
            <a:ext cx="2433459" cy="2733826"/>
          </a:xfrm>
          <a:prstGeom prst="rect">
            <a:avLst/>
          </a:prstGeom>
        </p:spPr>
      </p:pic>
      <p:pic>
        <p:nvPicPr>
          <p:cNvPr id="31" name="Bilde 30">
            <a:extLst>
              <a:ext uri="{FF2B5EF4-FFF2-40B4-BE49-F238E27FC236}">
                <a16:creationId xmlns:a16="http://schemas.microsoft.com/office/drawing/2014/main" id="{7028F665-EE50-AFB7-C283-51BFBD38A42A}"/>
              </a:ext>
            </a:extLst>
          </p:cNvPr>
          <p:cNvPicPr>
            <a:picLocks noChangeAspect="1"/>
          </p:cNvPicPr>
          <p:nvPr/>
        </p:nvPicPr>
        <p:blipFill>
          <a:blip r:embed="rId10"/>
          <a:stretch>
            <a:fillRect/>
          </a:stretch>
        </p:blipFill>
        <p:spPr>
          <a:xfrm>
            <a:off x="5008402" y="4001795"/>
            <a:ext cx="1813913" cy="2733826"/>
          </a:xfrm>
          <a:prstGeom prst="rect">
            <a:avLst/>
          </a:prstGeom>
        </p:spPr>
      </p:pic>
      <p:pic>
        <p:nvPicPr>
          <p:cNvPr id="32" name="Bilde 31">
            <a:extLst>
              <a:ext uri="{FF2B5EF4-FFF2-40B4-BE49-F238E27FC236}">
                <a16:creationId xmlns:a16="http://schemas.microsoft.com/office/drawing/2014/main" id="{6E9190DC-1547-FE0F-C27D-5E5A2D50E5BD}"/>
              </a:ext>
            </a:extLst>
          </p:cNvPr>
          <p:cNvPicPr>
            <a:picLocks noChangeAspect="1"/>
          </p:cNvPicPr>
          <p:nvPr/>
        </p:nvPicPr>
        <p:blipFill>
          <a:blip r:embed="rId11"/>
          <a:stretch>
            <a:fillRect/>
          </a:stretch>
        </p:blipFill>
        <p:spPr>
          <a:xfrm>
            <a:off x="6822315" y="4001794"/>
            <a:ext cx="1957980" cy="2733827"/>
          </a:xfrm>
          <a:prstGeom prst="rect">
            <a:avLst/>
          </a:prstGeom>
        </p:spPr>
      </p:pic>
    </p:spTree>
    <p:extLst>
      <p:ext uri="{BB962C8B-B14F-4D97-AF65-F5344CB8AC3E}">
        <p14:creationId xmlns:p14="http://schemas.microsoft.com/office/powerpoint/2010/main" val="2784039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3765335921"/>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9" name="TekstSylinder 8">
            <a:extLst>
              <a:ext uri="{FF2B5EF4-FFF2-40B4-BE49-F238E27FC236}">
                <a16:creationId xmlns:a16="http://schemas.microsoft.com/office/drawing/2014/main" id="{466D19E3-BECE-36C7-16A1-5FB6C34484EC}"/>
              </a:ext>
            </a:extLst>
          </p:cNvPr>
          <p:cNvSpPr txBox="1"/>
          <p:nvPr/>
        </p:nvSpPr>
        <p:spPr>
          <a:xfrm>
            <a:off x="927751" y="1877489"/>
            <a:ext cx="4368644" cy="1631216"/>
          </a:xfrm>
          <a:prstGeom prst="rect">
            <a:avLst/>
          </a:prstGeom>
          <a:noFill/>
        </p:spPr>
        <p:txBody>
          <a:bodyPr wrap="square">
            <a:spAutoFit/>
          </a:bodyPr>
          <a:lstStyle/>
          <a:p>
            <a:r>
              <a:rPr lang="nb-NO" sz="2000" b="0" i="0" u="none" strike="noStrike" dirty="0">
                <a:solidFill>
                  <a:srgbClr val="000000"/>
                </a:solidFill>
                <a:effectLst/>
              </a:rPr>
              <a:t>Kaptein Sabeltann</a:t>
            </a:r>
          </a:p>
          <a:p>
            <a:endParaRPr lang="nb-NO" sz="2000" dirty="0">
              <a:solidFill>
                <a:srgbClr val="000000"/>
              </a:solidFill>
            </a:endParaRPr>
          </a:p>
          <a:p>
            <a:r>
              <a:rPr lang="nb-NO" sz="2000" dirty="0">
                <a:solidFill>
                  <a:srgbClr val="000000"/>
                </a:solidFill>
              </a:rPr>
              <a:t>Oversetter: Aina G. Johnsen</a:t>
            </a:r>
            <a:br>
              <a:rPr lang="nb-NO" sz="2000" dirty="0">
                <a:solidFill>
                  <a:srgbClr val="000000"/>
                </a:solidFill>
              </a:rPr>
            </a:br>
            <a:r>
              <a:rPr lang="nb-NO" sz="2000" dirty="0">
                <a:solidFill>
                  <a:srgbClr val="000000"/>
                </a:solidFill>
              </a:rPr>
              <a:t>Mentor: Wenche Nergård og Lars Filip</a:t>
            </a:r>
            <a:br>
              <a:rPr lang="nb-NO" sz="2000" dirty="0">
                <a:solidFill>
                  <a:srgbClr val="000000"/>
                </a:solidFill>
              </a:rPr>
            </a:br>
            <a:r>
              <a:rPr lang="nb-NO" sz="2000" dirty="0">
                <a:solidFill>
                  <a:srgbClr val="000000"/>
                </a:solidFill>
              </a:rPr>
              <a:t>Korrekturleser: Lars Filip / Sven R. Nystø</a:t>
            </a:r>
            <a:endParaRPr lang="nb-NO" sz="2000" dirty="0"/>
          </a:p>
        </p:txBody>
      </p:sp>
      <p:pic>
        <p:nvPicPr>
          <p:cNvPr id="8" name="Bilde 7">
            <a:extLst>
              <a:ext uri="{FF2B5EF4-FFF2-40B4-BE49-F238E27FC236}">
                <a16:creationId xmlns:a16="http://schemas.microsoft.com/office/drawing/2014/main" id="{093F6F7C-1794-8487-9B64-81CA9A6A95A8}"/>
              </a:ext>
            </a:extLst>
          </p:cNvPr>
          <p:cNvPicPr>
            <a:picLocks noChangeAspect="1"/>
          </p:cNvPicPr>
          <p:nvPr/>
        </p:nvPicPr>
        <p:blipFill>
          <a:blip r:embed="rId5"/>
          <a:stretch>
            <a:fillRect/>
          </a:stretch>
        </p:blipFill>
        <p:spPr>
          <a:xfrm>
            <a:off x="8382052" y="1673231"/>
            <a:ext cx="3330791" cy="3741917"/>
          </a:xfrm>
          <a:prstGeom prst="rect">
            <a:avLst/>
          </a:prstGeom>
        </p:spPr>
      </p:pic>
      <p:pic>
        <p:nvPicPr>
          <p:cNvPr id="8194" name="Picture 2" descr="Ingen bildebeskrivelse er tilgjengelig.">
            <a:extLst>
              <a:ext uri="{FF2B5EF4-FFF2-40B4-BE49-F238E27FC236}">
                <a16:creationId xmlns:a16="http://schemas.microsoft.com/office/drawing/2014/main" id="{E5741630-0A32-D35B-171C-6FF13E813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3282" y="1673231"/>
            <a:ext cx="2486871" cy="249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58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3140200753"/>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9" name="TekstSylinder 8">
            <a:extLst>
              <a:ext uri="{FF2B5EF4-FFF2-40B4-BE49-F238E27FC236}">
                <a16:creationId xmlns:a16="http://schemas.microsoft.com/office/drawing/2014/main" id="{466D19E3-BECE-36C7-16A1-5FB6C34484EC}"/>
              </a:ext>
            </a:extLst>
          </p:cNvPr>
          <p:cNvSpPr txBox="1"/>
          <p:nvPr/>
        </p:nvSpPr>
        <p:spPr>
          <a:xfrm>
            <a:off x="927751" y="1877489"/>
            <a:ext cx="4368644" cy="1631216"/>
          </a:xfrm>
          <a:prstGeom prst="rect">
            <a:avLst/>
          </a:prstGeom>
          <a:noFill/>
        </p:spPr>
        <p:txBody>
          <a:bodyPr wrap="square">
            <a:spAutoFit/>
          </a:bodyPr>
          <a:lstStyle/>
          <a:p>
            <a:r>
              <a:rPr lang="nb-NO" sz="2000" b="0" i="0" u="none" strike="noStrike" dirty="0">
                <a:solidFill>
                  <a:srgbClr val="000000"/>
                </a:solidFill>
                <a:effectLst/>
              </a:rPr>
              <a:t>Svaneprinsessen</a:t>
            </a:r>
          </a:p>
          <a:p>
            <a:endParaRPr lang="nb-NO" sz="2000" dirty="0">
              <a:solidFill>
                <a:srgbClr val="000000"/>
              </a:solidFill>
            </a:endParaRPr>
          </a:p>
          <a:p>
            <a:r>
              <a:rPr lang="nb-NO" sz="2000" dirty="0">
                <a:solidFill>
                  <a:srgbClr val="000000"/>
                </a:solidFill>
              </a:rPr>
              <a:t>Oversetter: Ole Fredrik </a:t>
            </a:r>
            <a:r>
              <a:rPr lang="nb-NO" sz="2000" dirty="0" err="1">
                <a:solidFill>
                  <a:srgbClr val="000000"/>
                </a:solidFill>
              </a:rPr>
              <a:t>Vándar</a:t>
            </a:r>
            <a:br>
              <a:rPr lang="nb-NO" sz="2000" dirty="0">
                <a:solidFill>
                  <a:srgbClr val="000000"/>
                </a:solidFill>
              </a:rPr>
            </a:br>
            <a:r>
              <a:rPr lang="nb-NO" sz="2000" dirty="0">
                <a:solidFill>
                  <a:srgbClr val="000000"/>
                </a:solidFill>
              </a:rPr>
              <a:t>Mentor: May Judith </a:t>
            </a:r>
            <a:r>
              <a:rPr lang="nb-NO" sz="2000" dirty="0" err="1">
                <a:solidFill>
                  <a:srgbClr val="000000"/>
                </a:solidFill>
              </a:rPr>
              <a:t>Amunsen</a:t>
            </a:r>
            <a:br>
              <a:rPr lang="nb-NO" sz="2000" dirty="0">
                <a:solidFill>
                  <a:srgbClr val="000000"/>
                </a:solidFill>
              </a:rPr>
            </a:br>
            <a:r>
              <a:rPr lang="nb-NO" sz="2000" dirty="0">
                <a:solidFill>
                  <a:srgbClr val="000000"/>
                </a:solidFill>
              </a:rPr>
              <a:t>Korrekturleser: Are M. </a:t>
            </a:r>
            <a:r>
              <a:rPr lang="nb-NO" sz="2000" dirty="0" err="1">
                <a:solidFill>
                  <a:srgbClr val="000000"/>
                </a:solidFill>
              </a:rPr>
              <a:t>Tjihkkom</a:t>
            </a:r>
            <a:endParaRPr lang="nb-NO" sz="2000" dirty="0"/>
          </a:p>
        </p:txBody>
      </p:sp>
      <p:pic>
        <p:nvPicPr>
          <p:cNvPr id="10" name="Bilde 9">
            <a:extLst>
              <a:ext uri="{FF2B5EF4-FFF2-40B4-BE49-F238E27FC236}">
                <a16:creationId xmlns:a16="http://schemas.microsoft.com/office/drawing/2014/main" id="{0909D117-FB78-B7A3-BCD2-6BD354FC71BB}"/>
              </a:ext>
            </a:extLst>
          </p:cNvPr>
          <p:cNvPicPr>
            <a:picLocks noChangeAspect="1"/>
          </p:cNvPicPr>
          <p:nvPr/>
        </p:nvPicPr>
        <p:blipFill>
          <a:blip r:embed="rId5"/>
          <a:stretch>
            <a:fillRect/>
          </a:stretch>
        </p:blipFill>
        <p:spPr>
          <a:xfrm>
            <a:off x="9013371" y="1673230"/>
            <a:ext cx="2974711" cy="4483314"/>
          </a:xfrm>
          <a:prstGeom prst="rect">
            <a:avLst/>
          </a:prstGeom>
        </p:spPr>
      </p:pic>
      <p:pic>
        <p:nvPicPr>
          <p:cNvPr id="10242" name="Picture 2">
            <a:extLst>
              <a:ext uri="{FF2B5EF4-FFF2-40B4-BE49-F238E27FC236}">
                <a16:creationId xmlns:a16="http://schemas.microsoft.com/office/drawing/2014/main" id="{0DD08853-6868-1E26-1DD7-273C52C4F3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7683" y="1673230"/>
            <a:ext cx="2048003" cy="255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718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3515135185"/>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9" name="TekstSylinder 8">
            <a:extLst>
              <a:ext uri="{FF2B5EF4-FFF2-40B4-BE49-F238E27FC236}">
                <a16:creationId xmlns:a16="http://schemas.microsoft.com/office/drawing/2014/main" id="{466D19E3-BECE-36C7-16A1-5FB6C34484EC}"/>
              </a:ext>
            </a:extLst>
          </p:cNvPr>
          <p:cNvSpPr txBox="1"/>
          <p:nvPr/>
        </p:nvSpPr>
        <p:spPr>
          <a:xfrm>
            <a:off x="927751" y="1877489"/>
            <a:ext cx="4368644" cy="1631216"/>
          </a:xfrm>
          <a:prstGeom prst="rect">
            <a:avLst/>
          </a:prstGeom>
          <a:noFill/>
        </p:spPr>
        <p:txBody>
          <a:bodyPr wrap="square">
            <a:spAutoFit/>
          </a:bodyPr>
          <a:lstStyle/>
          <a:p>
            <a:r>
              <a:rPr lang="nb-NO" sz="2000" b="0" i="0" u="none" strike="noStrike" dirty="0">
                <a:solidFill>
                  <a:srgbClr val="000000"/>
                </a:solidFill>
                <a:effectLst/>
              </a:rPr>
              <a:t>Ville dyr i byen</a:t>
            </a:r>
          </a:p>
          <a:p>
            <a:endParaRPr lang="nb-NO" sz="2000" dirty="0">
              <a:solidFill>
                <a:srgbClr val="000000"/>
              </a:solidFill>
            </a:endParaRPr>
          </a:p>
          <a:p>
            <a:r>
              <a:rPr lang="nb-NO" sz="2000" dirty="0">
                <a:solidFill>
                  <a:srgbClr val="000000"/>
                </a:solidFill>
              </a:rPr>
              <a:t>Oversetter: Nadia </a:t>
            </a:r>
            <a:r>
              <a:rPr lang="nb-NO" sz="2000" dirty="0" err="1">
                <a:solidFill>
                  <a:srgbClr val="000000"/>
                </a:solidFill>
              </a:rPr>
              <a:t>Kielatis</a:t>
            </a:r>
            <a:br>
              <a:rPr lang="nb-NO" sz="2000" dirty="0">
                <a:solidFill>
                  <a:srgbClr val="000000"/>
                </a:solidFill>
              </a:rPr>
            </a:br>
            <a:r>
              <a:rPr lang="nb-NO" sz="2000" dirty="0">
                <a:solidFill>
                  <a:srgbClr val="000000"/>
                </a:solidFill>
              </a:rPr>
              <a:t>Mentor: Sara </a:t>
            </a:r>
            <a:r>
              <a:rPr lang="nb-NO" sz="2000" dirty="0" err="1">
                <a:solidFill>
                  <a:srgbClr val="000000"/>
                </a:solidFill>
              </a:rPr>
              <a:t>Aira</a:t>
            </a:r>
            <a:r>
              <a:rPr lang="nb-NO" sz="2000" dirty="0">
                <a:solidFill>
                  <a:srgbClr val="000000"/>
                </a:solidFill>
              </a:rPr>
              <a:t> </a:t>
            </a:r>
            <a:r>
              <a:rPr lang="nb-NO" sz="2000" dirty="0" err="1">
                <a:solidFill>
                  <a:srgbClr val="000000"/>
                </a:solidFill>
              </a:rPr>
              <a:t>Fjällsröm</a:t>
            </a:r>
            <a:br>
              <a:rPr lang="nb-NO" sz="2000" dirty="0">
                <a:solidFill>
                  <a:srgbClr val="000000"/>
                </a:solidFill>
              </a:rPr>
            </a:br>
            <a:r>
              <a:rPr lang="nb-NO" sz="2000" dirty="0">
                <a:solidFill>
                  <a:srgbClr val="000000"/>
                </a:solidFill>
              </a:rPr>
              <a:t>Korrekturleser: Anne Silja Turi</a:t>
            </a:r>
            <a:endParaRPr lang="nb-NO" sz="2000" dirty="0"/>
          </a:p>
        </p:txBody>
      </p:sp>
      <p:pic>
        <p:nvPicPr>
          <p:cNvPr id="8" name="Bilde 7">
            <a:extLst>
              <a:ext uri="{FF2B5EF4-FFF2-40B4-BE49-F238E27FC236}">
                <a16:creationId xmlns:a16="http://schemas.microsoft.com/office/drawing/2014/main" id="{8B7B71B3-B10E-76EB-D3C6-8CD03787441E}"/>
              </a:ext>
            </a:extLst>
          </p:cNvPr>
          <p:cNvPicPr>
            <a:picLocks noChangeAspect="1"/>
          </p:cNvPicPr>
          <p:nvPr/>
        </p:nvPicPr>
        <p:blipFill>
          <a:blip r:embed="rId5"/>
          <a:stretch>
            <a:fillRect/>
          </a:stretch>
        </p:blipFill>
        <p:spPr>
          <a:xfrm>
            <a:off x="8769096" y="1673230"/>
            <a:ext cx="2943746" cy="4110202"/>
          </a:xfrm>
          <a:prstGeom prst="rect">
            <a:avLst/>
          </a:prstGeom>
        </p:spPr>
      </p:pic>
      <p:pic>
        <p:nvPicPr>
          <p:cNvPr id="12290" name="Picture 2" descr="Ingen bildebeskrivelse er tilgjengelig.">
            <a:extLst>
              <a:ext uri="{FF2B5EF4-FFF2-40B4-BE49-F238E27FC236}">
                <a16:creationId xmlns:a16="http://schemas.microsoft.com/office/drawing/2014/main" id="{A642EC1D-1023-726D-574E-F2124DC97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5163" y="1700540"/>
            <a:ext cx="2269283" cy="203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3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2658508259"/>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7" name="TekstSylinder 6">
            <a:extLst>
              <a:ext uri="{FF2B5EF4-FFF2-40B4-BE49-F238E27FC236}">
                <a16:creationId xmlns:a16="http://schemas.microsoft.com/office/drawing/2014/main" id="{BFD705A3-245C-0423-6C00-8676208F1347}"/>
              </a:ext>
            </a:extLst>
          </p:cNvPr>
          <p:cNvSpPr txBox="1"/>
          <p:nvPr/>
        </p:nvSpPr>
        <p:spPr>
          <a:xfrm>
            <a:off x="927752" y="1554479"/>
            <a:ext cx="9935689" cy="4308872"/>
          </a:xfrm>
          <a:prstGeom prst="rect">
            <a:avLst/>
          </a:prstGeom>
          <a:noFill/>
        </p:spPr>
        <p:txBody>
          <a:bodyPr wrap="square">
            <a:spAutoFit/>
          </a:bodyPr>
          <a:lstStyle/>
          <a:p>
            <a:pPr fontAlgn="base"/>
            <a:br>
              <a:rPr lang="nb-NO" b="0" i="0" u="none" strike="noStrike" dirty="0">
                <a:solidFill>
                  <a:srgbClr val="000000"/>
                </a:solidFill>
                <a:effectLst/>
                <a:latin typeface="Calibri Light" panose="020F0302020204030204" pitchFamily="34" charset="0"/>
              </a:rPr>
            </a:br>
            <a:br>
              <a:rPr lang="nb-NO" sz="2000" b="0" i="0" u="none" strike="noStrike" dirty="0">
                <a:solidFill>
                  <a:srgbClr val="000000"/>
                </a:solidFill>
                <a:effectLst/>
                <a:latin typeface="Calibri Light" panose="020F0302020204030204" pitchFamily="34" charset="0"/>
              </a:rPr>
            </a:br>
            <a:r>
              <a:rPr lang="nb-NO" sz="2000" b="0" i="0" u="none" strike="noStrike" dirty="0" err="1">
                <a:solidFill>
                  <a:srgbClr val="000000"/>
                </a:solidFill>
                <a:effectLst/>
              </a:rPr>
              <a:t>Distrubusjonsmuligheter</a:t>
            </a:r>
            <a:br>
              <a:rPr lang="nb-NO" b="0" i="0" u="none" strike="noStrike" dirty="0">
                <a:solidFill>
                  <a:srgbClr val="000000"/>
                </a:solidFill>
                <a:effectLst/>
              </a:rPr>
            </a:br>
            <a:endParaRPr lang="nb-NO" b="0" i="0" u="none" strike="noStrike" dirty="0">
              <a:solidFill>
                <a:srgbClr val="000000"/>
              </a:solidFill>
              <a:effectLst/>
            </a:endParaRPr>
          </a:p>
          <a:p>
            <a:pPr marL="285750" indent="-285750" fontAlgn="base">
              <a:buFont typeface="Arial" panose="020B0604020202020204" pitchFamily="34" charset="0"/>
              <a:buChar char="•"/>
            </a:pPr>
            <a:r>
              <a:rPr lang="nb-NO" dirty="0"/>
              <a:t>Forutsigbare utsalgssteder</a:t>
            </a:r>
          </a:p>
          <a:p>
            <a:pPr marL="285750" indent="-285750" fontAlgn="base">
              <a:buFont typeface="Arial" panose="020B0604020202020204" pitchFamily="34" charset="0"/>
              <a:buChar char="•"/>
            </a:pPr>
            <a:r>
              <a:rPr lang="nb-NO" dirty="0"/>
              <a:t>Facebook/</a:t>
            </a:r>
            <a:r>
              <a:rPr lang="nb-NO" dirty="0" err="1"/>
              <a:t>SoMe</a:t>
            </a:r>
            <a:endParaRPr lang="nb-NO" dirty="0"/>
          </a:p>
          <a:p>
            <a:pPr marL="285750" indent="-285750" fontAlgn="base">
              <a:buFont typeface="Arial" panose="020B0604020202020204" pitchFamily="34" charset="0"/>
              <a:buChar char="•"/>
            </a:pPr>
            <a:r>
              <a:rPr lang="nb-NO" dirty="0"/>
              <a:t>E-post til nøkkelpersoner</a:t>
            </a:r>
          </a:p>
          <a:p>
            <a:pPr marL="285750" indent="-285750" fontAlgn="base">
              <a:buFont typeface="Arial" panose="020B0604020202020204" pitchFamily="34" charset="0"/>
              <a:buChar char="•"/>
            </a:pPr>
            <a:r>
              <a:rPr lang="nb-NO" dirty="0" err="1"/>
              <a:t>Ovttas.no</a:t>
            </a:r>
            <a:endParaRPr lang="nb-NO" dirty="0"/>
          </a:p>
          <a:p>
            <a:pPr marL="285750" indent="-285750" fontAlgn="base">
              <a:buFont typeface="Arial" panose="020B0604020202020204" pitchFamily="34" charset="0"/>
              <a:buChar char="•"/>
            </a:pPr>
            <a:r>
              <a:rPr lang="nb-NO" dirty="0"/>
              <a:t>Samisk bibliotektjeneste-blogg</a:t>
            </a:r>
          </a:p>
          <a:p>
            <a:pPr marL="285750" indent="-285750" fontAlgn="base">
              <a:buFont typeface="Arial" panose="020B0604020202020204" pitchFamily="34" charset="0"/>
              <a:buChar char="•"/>
            </a:pPr>
            <a:r>
              <a:rPr lang="nb-NO" dirty="0"/>
              <a:t>Gratis bøker til bibliotek og skoler</a:t>
            </a:r>
          </a:p>
          <a:p>
            <a:pPr marL="285750" indent="-285750" fontAlgn="base">
              <a:buFont typeface="Arial" panose="020B0604020202020204" pitchFamily="34" charset="0"/>
              <a:buChar char="•"/>
            </a:pPr>
            <a:r>
              <a:rPr lang="nb-NO" dirty="0"/>
              <a:t>Politisk medeierskap</a:t>
            </a:r>
          </a:p>
          <a:p>
            <a:pPr marL="285750" indent="-285750" fontAlgn="base">
              <a:buFont typeface="Arial" panose="020B0604020202020204" pitchFamily="34" charset="0"/>
              <a:buChar char="•"/>
            </a:pPr>
            <a:r>
              <a:rPr lang="nb-NO" dirty="0"/>
              <a:t>Lansering på festivaler</a:t>
            </a:r>
          </a:p>
          <a:p>
            <a:pPr marL="285750" indent="-285750" fontAlgn="base">
              <a:buFont typeface="Arial" panose="020B0604020202020204" pitchFamily="34" charset="0"/>
              <a:buChar char="•"/>
            </a:pPr>
            <a:r>
              <a:rPr lang="nb-NO" dirty="0" err="1"/>
              <a:t>Rollup</a:t>
            </a:r>
            <a:r>
              <a:rPr lang="nb-NO" dirty="0"/>
              <a:t> </a:t>
            </a:r>
          </a:p>
          <a:p>
            <a:pPr marL="285750" indent="-285750" fontAlgn="base">
              <a:buFont typeface="Arial" panose="020B0604020202020204" pitchFamily="34" charset="0"/>
              <a:buChar char="•"/>
            </a:pPr>
            <a:r>
              <a:rPr lang="nb-NO" dirty="0"/>
              <a:t>Ring en avis</a:t>
            </a:r>
            <a:endParaRPr lang="en-US" dirty="0"/>
          </a:p>
          <a:p>
            <a:pPr fontAlgn="base"/>
            <a:endParaRPr lang="nb-NO" dirty="0"/>
          </a:p>
        </p:txBody>
      </p:sp>
    </p:spTree>
    <p:extLst>
      <p:ext uri="{BB962C8B-B14F-4D97-AF65-F5344CB8AC3E}">
        <p14:creationId xmlns:p14="http://schemas.microsoft.com/office/powerpoint/2010/main" val="1172768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1312315516"/>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a:latin typeface="+mn-lt"/>
                        </a:rPr>
                      </a:br>
                      <a:r>
                        <a:rPr lang="nb-NO" sz="2000" b="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7" name="TekstSylinder 6">
            <a:extLst>
              <a:ext uri="{FF2B5EF4-FFF2-40B4-BE49-F238E27FC236}">
                <a16:creationId xmlns:a16="http://schemas.microsoft.com/office/drawing/2014/main" id="{BFD705A3-245C-0423-6C00-8676208F1347}"/>
              </a:ext>
            </a:extLst>
          </p:cNvPr>
          <p:cNvSpPr txBox="1"/>
          <p:nvPr/>
        </p:nvSpPr>
        <p:spPr>
          <a:xfrm>
            <a:off x="1037111" y="1554479"/>
            <a:ext cx="9935689" cy="5109091"/>
          </a:xfrm>
          <a:prstGeom prst="rect">
            <a:avLst/>
          </a:prstGeom>
          <a:noFill/>
        </p:spPr>
        <p:txBody>
          <a:bodyPr wrap="square">
            <a:spAutoFit/>
          </a:bodyPr>
          <a:lstStyle/>
          <a:p>
            <a:br>
              <a:rPr lang="nb-NO" b="0" i="0" u="none" strike="noStrike" dirty="0">
                <a:solidFill>
                  <a:srgbClr val="000000"/>
                </a:solidFill>
                <a:effectLst/>
                <a:latin typeface="Calibri Light" panose="020F0302020204030204" pitchFamily="34" charset="0"/>
              </a:rPr>
            </a:br>
            <a:r>
              <a:rPr lang="nb-NO" sz="2000" b="0" i="0" u="none" strike="noStrike" dirty="0">
                <a:solidFill>
                  <a:srgbClr val="000000"/>
                </a:solidFill>
                <a:effectLst/>
              </a:rPr>
              <a:t>Utfordringer</a:t>
            </a:r>
            <a:br>
              <a:rPr lang="nb-NO" sz="1400" b="0" i="0" u="none" strike="noStrike" dirty="0">
                <a:solidFill>
                  <a:srgbClr val="000000"/>
                </a:solidFill>
                <a:effectLst/>
              </a:rPr>
            </a:br>
            <a:endParaRPr lang="nb-NO" sz="1400" b="0" i="0" u="none" strike="noStrike" dirty="0">
              <a:solidFill>
                <a:srgbClr val="000000"/>
              </a:solidFill>
              <a:effectLst/>
            </a:endParaRPr>
          </a:p>
          <a:p>
            <a:pPr marL="285750" indent="-285750">
              <a:buFont typeface="Arial" panose="020B0604020202020204" pitchFamily="34" charset="0"/>
              <a:buChar char="•"/>
            </a:pPr>
            <a:r>
              <a:rPr lang="nb-NO" sz="1600" dirty="0"/>
              <a:t>Prosjektet forsinket ett år etter opprinnelige planer. </a:t>
            </a:r>
            <a:br>
              <a:rPr lang="nb-NO" sz="1600" dirty="0"/>
            </a:br>
            <a:r>
              <a:rPr lang="nb-NO" sz="1600" dirty="0"/>
              <a:t>To personer i prosjektadministrasjonen, fra henholdsvis </a:t>
            </a:r>
            <a:r>
              <a:rPr lang="nb-NO" sz="1600" dirty="0" err="1"/>
              <a:t>Árran</a:t>
            </a:r>
            <a:r>
              <a:rPr lang="nb-NO" sz="1600" dirty="0"/>
              <a:t> og kommunen, sluttet underveis i prosjektet og det har medført forsinkelser. I tillegg har det vært utfordrende å finne nok mentorer og korrekturlesere. Siden både oversetter, mentor og korrekturleser er en sentral del av en oversettelse, så har dette forsinket arbeidet.</a:t>
            </a:r>
          </a:p>
          <a:p>
            <a:pPr marL="285750" indent="-285750">
              <a:buFont typeface="Arial" panose="020B0604020202020204" pitchFamily="34" charset="0"/>
              <a:buChar char="•"/>
            </a:pPr>
            <a:r>
              <a:rPr lang="nb-NO" sz="1600" dirty="0"/>
              <a:t>Vi har vært inne i en læringsprosess og ser hvor viktig de ulike rollene i prosjektet har vært. Når man skal skape en tekst, så er det viktig med dialogen mellom oversetter og mentor. Hvem er teksten for? Altså hvordan tilpasse det samiske språket til målgruppen. Her har også redaktør vært inne i noen av diskusjonene. Et førsteutkast til en oversettelse har gjerne blitt endret flere ganger før endelig oversatt bok. </a:t>
            </a:r>
          </a:p>
          <a:p>
            <a:r>
              <a:rPr lang="nb-NO" sz="1400" dirty="0"/>
              <a:t> </a:t>
            </a:r>
          </a:p>
          <a:p>
            <a:r>
              <a:rPr lang="nb-NO" sz="2000" dirty="0"/>
              <a:t>Erfaringer</a:t>
            </a:r>
            <a:br>
              <a:rPr lang="nb-NO" sz="2000" dirty="0"/>
            </a:br>
            <a:br>
              <a:rPr lang="nb-NO" sz="1400" dirty="0"/>
            </a:br>
            <a:r>
              <a:rPr lang="nb-NO" sz="1600" dirty="0"/>
              <a:t>Dette har vært både verdifulle og nyttige erfaringer i prosjektet «</a:t>
            </a:r>
            <a:r>
              <a:rPr lang="nb-NO" sz="1600" dirty="0" err="1"/>
              <a:t>Julevsáme</a:t>
            </a:r>
            <a:r>
              <a:rPr lang="nb-NO" sz="1600" dirty="0"/>
              <a:t> </a:t>
            </a:r>
            <a:r>
              <a:rPr lang="nb-NO" sz="1600" dirty="0" err="1"/>
              <a:t>mánájgirje</a:t>
            </a:r>
            <a:r>
              <a:rPr lang="nb-NO" sz="1600" dirty="0"/>
              <a:t>» som tas med videre. </a:t>
            </a:r>
            <a:br>
              <a:rPr lang="nb-NO" sz="1600" dirty="0"/>
            </a:br>
            <a:r>
              <a:rPr lang="nb-NO" sz="1600" dirty="0"/>
              <a:t>Ett av målene med prosjektet er å forankre oversettarbeidet bredt i det </a:t>
            </a:r>
            <a:r>
              <a:rPr lang="nb-NO" sz="1600" dirty="0" err="1"/>
              <a:t>lulesamiske</a:t>
            </a:r>
            <a:r>
              <a:rPr lang="nb-NO" sz="1600" dirty="0"/>
              <a:t> samfunnet, og utvikle en generasjon av nye oversettere.</a:t>
            </a:r>
            <a:br>
              <a:rPr lang="nb-NO" sz="1600" dirty="0"/>
            </a:br>
            <a:r>
              <a:rPr lang="nb-NO" sz="1600" dirty="0"/>
              <a:t>Derfor er det spesielt gledelig at vi har hatt med oss en oversetter fra lulesamisk område på svensk side, Nadia </a:t>
            </a:r>
            <a:r>
              <a:rPr lang="nb-NO" sz="1600" dirty="0" err="1"/>
              <a:t>Kielatis</a:t>
            </a:r>
            <a:r>
              <a:rPr lang="nb-NO" sz="1600" dirty="0"/>
              <a:t> (Jokkmokk). I tillegg har vi fått et helt nytt bekjentskap i Aina Green Johnsen som med sin bok er en helt ny oversetter.</a:t>
            </a:r>
          </a:p>
          <a:p>
            <a:pPr fontAlgn="base"/>
            <a:endParaRPr lang="en-US" dirty="0"/>
          </a:p>
        </p:txBody>
      </p:sp>
    </p:spTree>
    <p:extLst>
      <p:ext uri="{BB962C8B-B14F-4D97-AF65-F5344CB8AC3E}">
        <p14:creationId xmlns:p14="http://schemas.microsoft.com/office/powerpoint/2010/main" val="194215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a:latin typeface="+mn-lt"/>
                        </a:rPr>
                      </a:br>
                      <a:r>
                        <a:rPr lang="nb-NO" sz="2000" b="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7" name="TekstSylinder 6">
            <a:extLst>
              <a:ext uri="{FF2B5EF4-FFF2-40B4-BE49-F238E27FC236}">
                <a16:creationId xmlns:a16="http://schemas.microsoft.com/office/drawing/2014/main" id="{BFD705A3-245C-0423-6C00-8676208F1347}"/>
              </a:ext>
            </a:extLst>
          </p:cNvPr>
          <p:cNvSpPr txBox="1"/>
          <p:nvPr/>
        </p:nvSpPr>
        <p:spPr>
          <a:xfrm>
            <a:off x="1037111" y="1554479"/>
            <a:ext cx="9935689" cy="3170099"/>
          </a:xfrm>
          <a:prstGeom prst="rect">
            <a:avLst/>
          </a:prstGeom>
          <a:noFill/>
        </p:spPr>
        <p:txBody>
          <a:bodyPr wrap="square">
            <a:spAutoFit/>
          </a:bodyPr>
          <a:lstStyle/>
          <a:p>
            <a:pPr fontAlgn="base"/>
            <a:br>
              <a:rPr lang="nb-NO" b="0" i="0" u="none" strike="noStrike" dirty="0">
                <a:solidFill>
                  <a:srgbClr val="000000"/>
                </a:solidFill>
                <a:effectLst/>
                <a:latin typeface="Calibri Light" panose="020F0302020204030204" pitchFamily="34" charset="0"/>
              </a:rPr>
            </a:br>
            <a:r>
              <a:rPr lang="nb-NO" sz="2000" dirty="0"/>
              <a:t>Ny søknad etter samme modell</a:t>
            </a:r>
          </a:p>
          <a:p>
            <a:pPr fontAlgn="base"/>
            <a:endParaRPr lang="nb-NO" dirty="0"/>
          </a:p>
          <a:p>
            <a:pPr marL="285750" indent="-285750" fontAlgn="base">
              <a:buFont typeface="Arial" panose="020B0604020202020204" pitchFamily="34" charset="0"/>
              <a:buChar char="•"/>
            </a:pPr>
            <a:r>
              <a:rPr lang="nb-NO" dirty="0" err="1"/>
              <a:t>Árran</a:t>
            </a:r>
            <a:r>
              <a:rPr lang="nb-NO" dirty="0"/>
              <a:t> og kommunen har fått tilskudd til ny runde i prosjektet «</a:t>
            </a:r>
            <a:r>
              <a:rPr lang="nb-NO" dirty="0" err="1"/>
              <a:t>Julevsáme</a:t>
            </a:r>
            <a:r>
              <a:rPr lang="nb-NO" dirty="0"/>
              <a:t> </a:t>
            </a:r>
            <a:r>
              <a:rPr lang="nb-NO" dirty="0" err="1"/>
              <a:t>mánájgirje</a:t>
            </a:r>
            <a:r>
              <a:rPr lang="nb-NO" dirty="0"/>
              <a:t>»</a:t>
            </a:r>
          </a:p>
          <a:p>
            <a:pPr marL="285750" indent="-285750" fontAlgn="base">
              <a:buFont typeface="Arial" panose="020B0604020202020204" pitchFamily="34" charset="0"/>
              <a:buChar char="•"/>
            </a:pPr>
            <a:r>
              <a:rPr lang="nb-NO" dirty="0"/>
              <a:t>Utvikle prosjektet over tid</a:t>
            </a:r>
          </a:p>
          <a:p>
            <a:pPr marL="285750" indent="-285750" fontAlgn="base">
              <a:buFont typeface="Arial" panose="020B0604020202020204" pitchFamily="34" charset="0"/>
              <a:buChar char="•"/>
            </a:pPr>
            <a:r>
              <a:rPr lang="nb-NO" dirty="0"/>
              <a:t>Valg av bøker; tynne, varierte, viktige, nyttige, fengende</a:t>
            </a:r>
          </a:p>
          <a:p>
            <a:pPr marL="285750" indent="-285750" fontAlgn="base">
              <a:buFont typeface="Arial" panose="020B0604020202020204" pitchFamily="34" charset="0"/>
              <a:buChar char="•"/>
            </a:pPr>
            <a:r>
              <a:rPr lang="nb-NO" dirty="0" err="1"/>
              <a:t>Variajon</a:t>
            </a:r>
            <a:r>
              <a:rPr lang="nb-NO" dirty="0"/>
              <a:t>; alder, tema, kjønn, miljø</a:t>
            </a:r>
          </a:p>
          <a:p>
            <a:pPr marL="285750" indent="-285750" fontAlgn="base">
              <a:buFont typeface="Arial" panose="020B0604020202020204" pitchFamily="34" charset="0"/>
              <a:buChar char="•"/>
            </a:pPr>
            <a:endParaRPr lang="nb-NO" dirty="0"/>
          </a:p>
          <a:p>
            <a:pPr marL="285750" indent="-285750" fontAlgn="base">
              <a:buFont typeface="Arial" panose="020B0604020202020204" pitchFamily="34" charset="0"/>
              <a:buChar char="•"/>
            </a:pPr>
            <a:r>
              <a:rPr lang="nb-NO" dirty="0"/>
              <a:t>Har dere lyst til være med som oversettere, mentorer og korrekturlesere fremover?</a:t>
            </a:r>
            <a:r>
              <a:rPr lang="en-US" dirty="0"/>
              <a:t>​</a:t>
            </a:r>
          </a:p>
          <a:p>
            <a:pPr marL="285750" indent="-285750" fontAlgn="base">
              <a:buFont typeface="Arial" panose="020B0604020202020204" pitchFamily="34" charset="0"/>
              <a:buChar char="•"/>
            </a:pPr>
            <a:r>
              <a:rPr lang="nb-NO" dirty="0"/>
              <a:t>Hvilke titler skal vi oversette?</a:t>
            </a:r>
          </a:p>
          <a:p>
            <a:pPr fontAlgn="base"/>
            <a:endParaRPr lang="en-US" dirty="0"/>
          </a:p>
        </p:txBody>
      </p:sp>
    </p:spTree>
    <p:extLst>
      <p:ext uri="{BB962C8B-B14F-4D97-AF65-F5344CB8AC3E}">
        <p14:creationId xmlns:p14="http://schemas.microsoft.com/office/powerpoint/2010/main" val="173667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1318681997"/>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7" name="TekstSylinder 6">
            <a:extLst>
              <a:ext uri="{FF2B5EF4-FFF2-40B4-BE49-F238E27FC236}">
                <a16:creationId xmlns:a16="http://schemas.microsoft.com/office/drawing/2014/main" id="{BFD705A3-245C-0423-6C00-8676208F1347}"/>
              </a:ext>
            </a:extLst>
          </p:cNvPr>
          <p:cNvSpPr txBox="1"/>
          <p:nvPr/>
        </p:nvSpPr>
        <p:spPr>
          <a:xfrm>
            <a:off x="1037111" y="1554479"/>
            <a:ext cx="9935689" cy="4862870"/>
          </a:xfrm>
          <a:prstGeom prst="rect">
            <a:avLst/>
          </a:prstGeom>
          <a:noFill/>
        </p:spPr>
        <p:txBody>
          <a:bodyPr wrap="square">
            <a:spAutoFit/>
          </a:bodyPr>
          <a:lstStyle/>
          <a:p>
            <a:pPr fontAlgn="base"/>
            <a:br>
              <a:rPr lang="nb-NO" b="0" i="0" u="none" strike="noStrike" dirty="0">
                <a:solidFill>
                  <a:srgbClr val="000000"/>
                </a:solidFill>
                <a:effectLst/>
                <a:latin typeface="Calibri Light" panose="020F0302020204030204" pitchFamily="34" charset="0"/>
              </a:rPr>
            </a:br>
            <a:br>
              <a:rPr lang="nb-NO" sz="2000" b="0" i="0" u="none" strike="noStrike" dirty="0">
                <a:solidFill>
                  <a:srgbClr val="000000"/>
                </a:solidFill>
                <a:effectLst/>
                <a:latin typeface="Calibri Light" panose="020F0302020204030204" pitchFamily="34" charset="0"/>
              </a:rPr>
            </a:br>
            <a:r>
              <a:rPr lang="nb-NO" sz="2000" b="0" i="0" u="none" strike="noStrike" dirty="0">
                <a:solidFill>
                  <a:srgbClr val="000000"/>
                </a:solidFill>
                <a:effectLst/>
              </a:rPr>
              <a:t>Prosjekt </a:t>
            </a:r>
            <a:r>
              <a:rPr lang="nb-NO" sz="2000" b="0" i="0" u="none" strike="noStrike" dirty="0" err="1">
                <a:solidFill>
                  <a:srgbClr val="000000"/>
                </a:solidFill>
                <a:effectLst/>
              </a:rPr>
              <a:t>Julevsáme</a:t>
            </a:r>
            <a:r>
              <a:rPr lang="nb-NO" sz="2000" b="0" i="0" u="none" strike="noStrike" dirty="0">
                <a:solidFill>
                  <a:srgbClr val="000000"/>
                </a:solidFill>
                <a:effectLst/>
              </a:rPr>
              <a:t> </a:t>
            </a:r>
            <a:r>
              <a:rPr lang="nb-NO" sz="2000" b="0" i="0" u="none" strike="noStrike" dirty="0" err="1">
                <a:solidFill>
                  <a:srgbClr val="000000"/>
                </a:solidFill>
                <a:effectLst/>
              </a:rPr>
              <a:t>mánájgirje</a:t>
            </a:r>
            <a:br>
              <a:rPr lang="nb-NO" b="0" i="0" u="none" strike="noStrike" dirty="0">
                <a:solidFill>
                  <a:srgbClr val="000000"/>
                </a:solidFill>
                <a:effectLst/>
              </a:rPr>
            </a:br>
            <a:br>
              <a:rPr lang="nb-NO" b="0" i="0" u="none" strike="noStrike" dirty="0">
                <a:solidFill>
                  <a:srgbClr val="000000"/>
                </a:solidFill>
                <a:effectLst/>
              </a:rPr>
            </a:br>
            <a:r>
              <a:rPr lang="nb-NO" dirty="0"/>
              <a:t>Inspirert av Trøndelag fylkeskommunes prosjekt «</a:t>
            </a:r>
            <a:r>
              <a:rPr lang="nb-NO" dirty="0" err="1"/>
              <a:t>Maanagærjah</a:t>
            </a:r>
            <a:r>
              <a:rPr lang="nb-NO" dirty="0"/>
              <a:t> </a:t>
            </a:r>
            <a:r>
              <a:rPr lang="nb-NO" dirty="0" err="1"/>
              <a:t>jarkoestimmie</a:t>
            </a:r>
            <a:r>
              <a:rPr lang="nb-NO" dirty="0"/>
              <a:t>» («Oversettelse av barnebøker») ønsker </a:t>
            </a:r>
            <a:r>
              <a:rPr lang="nb-NO" dirty="0" err="1"/>
              <a:t>Hábmera</a:t>
            </a:r>
            <a:r>
              <a:rPr lang="nb-NO" dirty="0"/>
              <a:t> </a:t>
            </a:r>
            <a:r>
              <a:rPr lang="nb-NO" dirty="0" err="1"/>
              <a:t>suohkan</a:t>
            </a:r>
            <a:r>
              <a:rPr lang="nb-NO" dirty="0"/>
              <a:t> - Hamarøy kommune og </a:t>
            </a:r>
            <a:r>
              <a:rPr lang="nb-NO" dirty="0" err="1"/>
              <a:t>Árran</a:t>
            </a:r>
            <a:r>
              <a:rPr lang="nb-NO" dirty="0"/>
              <a:t> -lulesamisk senter å gjennomføre et tilsvarende prosjekt for lulesamisk språk</a:t>
            </a:r>
            <a:br>
              <a:rPr lang="nb-NO" dirty="0"/>
            </a:br>
            <a:br>
              <a:rPr lang="nb-NO" dirty="0"/>
            </a:br>
            <a:r>
              <a:rPr lang="nb-NO" dirty="0"/>
              <a:t>Det registreres et stort behov for flere bøker på lulesamisk. Oversettelser av barnebøker til lulesamisk er en liten del av det totale språkarbeidet som må gjøres. Vår felles målsetting med dette prosjektet er å stimulere til økt leselyst, samt gjøre flere bøker tilgjengelig på lulesamisk språk</a:t>
            </a:r>
            <a:br>
              <a:rPr lang="nb-NO" b="0" i="0" u="none" strike="noStrike" dirty="0">
                <a:solidFill>
                  <a:srgbClr val="000000"/>
                </a:solidFill>
                <a:effectLst/>
              </a:rPr>
            </a:br>
            <a:br>
              <a:rPr lang="nb-NO" b="0" i="0" u="none" strike="noStrike" dirty="0">
                <a:solidFill>
                  <a:srgbClr val="000000"/>
                </a:solidFill>
                <a:effectLst/>
              </a:rPr>
            </a:br>
            <a:r>
              <a:rPr lang="nb-NO" dirty="0"/>
              <a:t>Mål for prosjektet</a:t>
            </a:r>
            <a:r>
              <a:rPr lang="en-US" dirty="0"/>
              <a:t>​</a:t>
            </a:r>
          </a:p>
          <a:p>
            <a:pPr marL="285750" indent="-285750" fontAlgn="base">
              <a:buFont typeface="Arial" panose="020B0604020202020204" pitchFamily="34" charset="0"/>
              <a:buChar char="•"/>
            </a:pPr>
            <a:r>
              <a:rPr lang="nb-NO" dirty="0"/>
              <a:t>Skape mest mulig lulesamisk barneboktekst</a:t>
            </a:r>
            <a:r>
              <a:rPr lang="en-US" dirty="0"/>
              <a:t>​</a:t>
            </a:r>
          </a:p>
          <a:p>
            <a:pPr marL="285750" indent="-285750" fontAlgn="base">
              <a:buFont typeface="Arial" panose="020B0604020202020204" pitchFamily="34" charset="0"/>
              <a:buChar char="•"/>
            </a:pPr>
            <a:r>
              <a:rPr lang="nb-NO" dirty="0"/>
              <a:t>Tilby større variasjon av emner og sjangre i barnelitteratur på lulesamisk</a:t>
            </a:r>
            <a:r>
              <a:rPr lang="en-US" dirty="0"/>
              <a:t>​</a:t>
            </a:r>
          </a:p>
          <a:p>
            <a:pPr marL="285750" indent="-285750" fontAlgn="base">
              <a:buFont typeface="Arial" panose="020B0604020202020204" pitchFamily="34" charset="0"/>
              <a:buChar char="•"/>
            </a:pPr>
            <a:r>
              <a:rPr lang="nb-NO" dirty="0"/>
              <a:t>Forankre oversettarbeidet bredt i det </a:t>
            </a:r>
            <a:r>
              <a:rPr lang="nb-NO" dirty="0" err="1"/>
              <a:t>lulesamiske</a:t>
            </a:r>
            <a:r>
              <a:rPr lang="nb-NO" dirty="0"/>
              <a:t> samfunnet, og utvikle en generasjon av nye oversettere</a:t>
            </a:r>
            <a:endParaRPr lang="en-US" dirty="0"/>
          </a:p>
        </p:txBody>
      </p:sp>
    </p:spTree>
    <p:extLst>
      <p:ext uri="{BB962C8B-B14F-4D97-AF65-F5344CB8AC3E}">
        <p14:creationId xmlns:p14="http://schemas.microsoft.com/office/powerpoint/2010/main" val="192188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4181828532"/>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7" name="TekstSylinder 6">
            <a:extLst>
              <a:ext uri="{FF2B5EF4-FFF2-40B4-BE49-F238E27FC236}">
                <a16:creationId xmlns:a16="http://schemas.microsoft.com/office/drawing/2014/main" id="{BFD705A3-245C-0423-6C00-8676208F1347}"/>
              </a:ext>
            </a:extLst>
          </p:cNvPr>
          <p:cNvSpPr txBox="1"/>
          <p:nvPr/>
        </p:nvSpPr>
        <p:spPr>
          <a:xfrm>
            <a:off x="1037111" y="1554479"/>
            <a:ext cx="9935689" cy="3477875"/>
          </a:xfrm>
          <a:prstGeom prst="rect">
            <a:avLst/>
          </a:prstGeom>
          <a:noFill/>
        </p:spPr>
        <p:txBody>
          <a:bodyPr wrap="square">
            <a:spAutoFit/>
          </a:bodyPr>
          <a:lstStyle/>
          <a:p>
            <a:pPr fontAlgn="base"/>
            <a:br>
              <a:rPr lang="nb-NO" b="0" i="0" u="none" strike="noStrike" dirty="0">
                <a:solidFill>
                  <a:srgbClr val="000000"/>
                </a:solidFill>
                <a:effectLst/>
                <a:latin typeface="Calibri Light" panose="020F0302020204030204" pitchFamily="34" charset="0"/>
              </a:rPr>
            </a:br>
            <a:br>
              <a:rPr lang="nb-NO" sz="2000" b="0" i="0" u="none" strike="noStrike" dirty="0">
                <a:solidFill>
                  <a:srgbClr val="000000"/>
                </a:solidFill>
                <a:effectLst/>
                <a:latin typeface="Calibri Light" panose="020F0302020204030204" pitchFamily="34" charset="0"/>
              </a:rPr>
            </a:br>
            <a:r>
              <a:rPr lang="nb-NO" sz="2000" b="0" i="0" u="none" strike="noStrike" dirty="0">
                <a:solidFill>
                  <a:srgbClr val="000000"/>
                </a:solidFill>
                <a:effectLst/>
              </a:rPr>
              <a:t>Prosjektorganisering</a:t>
            </a:r>
            <a:br>
              <a:rPr lang="nb-NO" b="0" i="0" u="none" strike="noStrike" dirty="0">
                <a:solidFill>
                  <a:srgbClr val="000000"/>
                </a:solidFill>
                <a:effectLst/>
              </a:rPr>
            </a:br>
            <a:endParaRPr lang="nb-NO" b="0" i="0" u="none" strike="noStrike" dirty="0">
              <a:solidFill>
                <a:srgbClr val="000000"/>
              </a:solidFill>
              <a:effectLst/>
            </a:endParaRPr>
          </a:p>
          <a:p>
            <a:pPr marL="285750" indent="-285750" fontAlgn="base">
              <a:buFont typeface="Arial" panose="020B0604020202020204" pitchFamily="34" charset="0"/>
              <a:buChar char="•"/>
            </a:pPr>
            <a:r>
              <a:rPr lang="nb-NO" dirty="0"/>
              <a:t>Prosjekteiere – </a:t>
            </a:r>
            <a:r>
              <a:rPr lang="nb-NO" dirty="0" err="1"/>
              <a:t>Árran</a:t>
            </a:r>
            <a:r>
              <a:rPr lang="nb-NO" dirty="0"/>
              <a:t> og </a:t>
            </a:r>
            <a:r>
              <a:rPr lang="nb-NO" dirty="0" err="1"/>
              <a:t>Hábmera</a:t>
            </a:r>
            <a:r>
              <a:rPr lang="nb-NO" dirty="0"/>
              <a:t> </a:t>
            </a:r>
            <a:r>
              <a:rPr lang="nb-NO" dirty="0" err="1"/>
              <a:t>suohkan</a:t>
            </a:r>
            <a:r>
              <a:rPr lang="nb-NO" dirty="0"/>
              <a:t>​</a:t>
            </a:r>
          </a:p>
          <a:p>
            <a:pPr marL="285750" indent="-285750" fontAlgn="base">
              <a:buFont typeface="Arial" panose="020B0604020202020204" pitchFamily="34" charset="0"/>
              <a:buChar char="•"/>
            </a:pPr>
            <a:r>
              <a:rPr lang="nb-NO" dirty="0"/>
              <a:t>Finansiering – 350.000 fra Sametinget</a:t>
            </a:r>
            <a:r>
              <a:rPr lang="nb-NO"/>
              <a:t>, 50.000 kr fra Nordland fylkeskommune (?) </a:t>
            </a:r>
            <a:r>
              <a:rPr lang="nb-NO" dirty="0"/>
              <a:t>4</a:t>
            </a:r>
            <a:r>
              <a:rPr lang="nb-NO"/>
              <a:t>0.000 </a:t>
            </a:r>
            <a:r>
              <a:rPr lang="nb-NO" dirty="0"/>
              <a:t>i egenandel fra </a:t>
            </a:r>
            <a:r>
              <a:rPr lang="nb-NO" dirty="0" err="1"/>
              <a:t>Árran</a:t>
            </a:r>
            <a:r>
              <a:rPr lang="nb-NO" dirty="0"/>
              <a:t> og Hamarøy kommune (arbeidstid)</a:t>
            </a:r>
            <a:r>
              <a:rPr lang="en-US" dirty="0"/>
              <a:t>​</a:t>
            </a:r>
          </a:p>
          <a:p>
            <a:pPr fontAlgn="base"/>
            <a:r>
              <a:rPr lang="nb-NO" dirty="0"/>
              <a:t>​</a:t>
            </a:r>
          </a:p>
          <a:p>
            <a:pPr marL="285750" indent="-285750" fontAlgn="base">
              <a:buFont typeface="Arial" panose="020B0604020202020204" pitchFamily="34" charset="0"/>
              <a:buChar char="•"/>
            </a:pPr>
            <a:r>
              <a:rPr lang="nb-NO" dirty="0"/>
              <a:t>Prosjektleder – </a:t>
            </a:r>
            <a:r>
              <a:rPr lang="nb-NO" dirty="0" err="1"/>
              <a:t>Árran</a:t>
            </a:r>
            <a:r>
              <a:rPr lang="nb-NO" dirty="0"/>
              <a:t> v/Lars Magne Andreasen</a:t>
            </a:r>
            <a:r>
              <a:rPr lang="en-US" dirty="0"/>
              <a:t>​</a:t>
            </a:r>
          </a:p>
          <a:p>
            <a:pPr marL="285750" indent="-285750" fontAlgn="base">
              <a:buFont typeface="Arial" panose="020B0604020202020204" pitchFamily="34" charset="0"/>
              <a:buChar char="•"/>
            </a:pPr>
            <a:r>
              <a:rPr lang="nb-NO" dirty="0"/>
              <a:t>Produksjonsleder – Hamarøy bibliotek v/Mari Hopland</a:t>
            </a:r>
            <a:r>
              <a:rPr lang="en-US" dirty="0"/>
              <a:t>​</a:t>
            </a:r>
          </a:p>
          <a:p>
            <a:pPr marL="285750" indent="-285750" fontAlgn="base">
              <a:buFont typeface="Arial" panose="020B0604020202020204" pitchFamily="34" charset="0"/>
              <a:buChar char="•"/>
            </a:pPr>
            <a:r>
              <a:rPr lang="nb-NO" dirty="0"/>
              <a:t>Redaktør – Hamarøy kommune v/Lars Filip Paulsen</a:t>
            </a:r>
            <a:r>
              <a:rPr lang="en-US" dirty="0"/>
              <a:t>​</a:t>
            </a:r>
          </a:p>
          <a:p>
            <a:pPr marL="285750" indent="-285750" fontAlgn="base">
              <a:buFont typeface="Arial" panose="020B0604020202020204" pitchFamily="34" charset="0"/>
              <a:buChar char="•"/>
            </a:pPr>
            <a:r>
              <a:rPr lang="nb-NO" dirty="0"/>
              <a:t>Forlag og distribusjon – </a:t>
            </a:r>
            <a:r>
              <a:rPr lang="nb-NO" dirty="0" err="1"/>
              <a:t>Árran</a:t>
            </a:r>
            <a:r>
              <a:rPr lang="nb-NO" dirty="0"/>
              <a:t> / </a:t>
            </a:r>
            <a:r>
              <a:rPr lang="nb-NO" dirty="0" err="1"/>
              <a:t>Báhko</a:t>
            </a:r>
            <a:r>
              <a:rPr lang="nb-NO" dirty="0"/>
              <a:t> forlag</a:t>
            </a:r>
            <a:endParaRPr lang="en-US" dirty="0"/>
          </a:p>
        </p:txBody>
      </p:sp>
    </p:spTree>
    <p:extLst>
      <p:ext uri="{BB962C8B-B14F-4D97-AF65-F5344CB8AC3E}">
        <p14:creationId xmlns:p14="http://schemas.microsoft.com/office/powerpoint/2010/main" val="447914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1855774351"/>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graphicFrame>
        <p:nvGraphicFramePr>
          <p:cNvPr id="5" name="Diagram 4">
            <a:extLst>
              <a:ext uri="{FF2B5EF4-FFF2-40B4-BE49-F238E27FC236}">
                <a16:creationId xmlns:a16="http://schemas.microsoft.com/office/drawing/2014/main" id="{0CD6E518-AC88-2784-719E-8D1D54C70009}"/>
              </a:ext>
            </a:extLst>
          </p:cNvPr>
          <p:cNvGraphicFramePr/>
          <p:nvPr>
            <p:extLst>
              <p:ext uri="{D42A27DB-BD31-4B8C-83A1-F6EECF244321}">
                <p14:modId xmlns:p14="http://schemas.microsoft.com/office/powerpoint/2010/main" val="1051105292"/>
              </p:ext>
            </p:extLst>
          </p:nvPr>
        </p:nvGraphicFramePr>
        <p:xfrm>
          <a:off x="217714" y="2868010"/>
          <a:ext cx="11756571" cy="31314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kstSylinder 13">
            <a:extLst>
              <a:ext uri="{FF2B5EF4-FFF2-40B4-BE49-F238E27FC236}">
                <a16:creationId xmlns:a16="http://schemas.microsoft.com/office/drawing/2014/main" id="{11271C50-39BA-DB80-B15B-6022A4ACA8DF}"/>
              </a:ext>
            </a:extLst>
          </p:cNvPr>
          <p:cNvSpPr txBox="1"/>
          <p:nvPr/>
        </p:nvSpPr>
        <p:spPr>
          <a:xfrm>
            <a:off x="998156" y="2024144"/>
            <a:ext cx="6097978" cy="400110"/>
          </a:xfrm>
          <a:prstGeom prst="rect">
            <a:avLst/>
          </a:prstGeom>
          <a:noFill/>
        </p:spPr>
        <p:txBody>
          <a:bodyPr wrap="square">
            <a:spAutoFit/>
          </a:bodyPr>
          <a:lstStyle/>
          <a:p>
            <a:pPr fontAlgn="base"/>
            <a:r>
              <a:rPr lang="nb-NO" sz="2000" b="0" i="0" u="none" strike="noStrike" dirty="0">
                <a:solidFill>
                  <a:srgbClr val="000000"/>
                </a:solidFill>
                <a:effectLst/>
              </a:rPr>
              <a:t>Fase for fase</a:t>
            </a:r>
          </a:p>
        </p:txBody>
      </p:sp>
    </p:spTree>
    <p:extLst>
      <p:ext uri="{BB962C8B-B14F-4D97-AF65-F5344CB8AC3E}">
        <p14:creationId xmlns:p14="http://schemas.microsoft.com/office/powerpoint/2010/main" val="3303072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2227992192"/>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graphicFrame>
        <p:nvGraphicFramePr>
          <p:cNvPr id="5" name="Diagram 4">
            <a:extLst>
              <a:ext uri="{FF2B5EF4-FFF2-40B4-BE49-F238E27FC236}">
                <a16:creationId xmlns:a16="http://schemas.microsoft.com/office/drawing/2014/main" id="{0CD6E518-AC88-2784-719E-8D1D54C70009}"/>
              </a:ext>
            </a:extLst>
          </p:cNvPr>
          <p:cNvGraphicFramePr/>
          <p:nvPr>
            <p:extLst>
              <p:ext uri="{D42A27DB-BD31-4B8C-83A1-F6EECF244321}">
                <p14:modId xmlns:p14="http://schemas.microsoft.com/office/powerpoint/2010/main" val="2610365977"/>
              </p:ext>
            </p:extLst>
          </p:nvPr>
        </p:nvGraphicFramePr>
        <p:xfrm>
          <a:off x="998156" y="2666130"/>
          <a:ext cx="8418976" cy="2665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kstSylinder 13">
            <a:extLst>
              <a:ext uri="{FF2B5EF4-FFF2-40B4-BE49-F238E27FC236}">
                <a16:creationId xmlns:a16="http://schemas.microsoft.com/office/drawing/2014/main" id="{11271C50-39BA-DB80-B15B-6022A4ACA8DF}"/>
              </a:ext>
            </a:extLst>
          </p:cNvPr>
          <p:cNvSpPr txBox="1"/>
          <p:nvPr/>
        </p:nvSpPr>
        <p:spPr>
          <a:xfrm>
            <a:off x="874348" y="1852006"/>
            <a:ext cx="6097978" cy="707886"/>
          </a:xfrm>
          <a:prstGeom prst="rect">
            <a:avLst/>
          </a:prstGeom>
          <a:noFill/>
        </p:spPr>
        <p:txBody>
          <a:bodyPr wrap="square">
            <a:spAutoFit/>
          </a:bodyPr>
          <a:lstStyle/>
          <a:p>
            <a:pPr fontAlgn="base"/>
            <a:r>
              <a:rPr lang="nb-NO" sz="2000" b="0" i="0" u="none" strike="noStrike" dirty="0">
                <a:solidFill>
                  <a:srgbClr val="000000"/>
                </a:solidFill>
                <a:effectLst/>
              </a:rPr>
              <a:t>Fase for fase: </a:t>
            </a:r>
            <a:br>
              <a:rPr lang="nb-NO" sz="2000" b="0" i="0" u="none" strike="noStrike" dirty="0">
                <a:solidFill>
                  <a:srgbClr val="000000"/>
                </a:solidFill>
                <a:effectLst/>
              </a:rPr>
            </a:br>
            <a:r>
              <a:rPr lang="nb-NO" sz="2000" b="0" i="0" u="none" strike="noStrike" dirty="0">
                <a:solidFill>
                  <a:srgbClr val="000000"/>
                </a:solidFill>
                <a:effectLst/>
              </a:rPr>
              <a:t>Skape teksten; Oversetter – mentor - korrekturleser</a:t>
            </a:r>
          </a:p>
        </p:txBody>
      </p:sp>
      <p:sp>
        <p:nvSpPr>
          <p:cNvPr id="8" name="TekstSylinder 7">
            <a:extLst>
              <a:ext uri="{FF2B5EF4-FFF2-40B4-BE49-F238E27FC236}">
                <a16:creationId xmlns:a16="http://schemas.microsoft.com/office/drawing/2014/main" id="{42EA79CF-05E4-2B9D-E993-A38339CB8974}"/>
              </a:ext>
            </a:extLst>
          </p:cNvPr>
          <p:cNvSpPr txBox="1"/>
          <p:nvPr/>
        </p:nvSpPr>
        <p:spPr>
          <a:xfrm>
            <a:off x="793370" y="5375518"/>
            <a:ext cx="4487003" cy="923330"/>
          </a:xfrm>
          <a:prstGeom prst="rect">
            <a:avLst/>
          </a:prstGeom>
          <a:noFill/>
        </p:spPr>
        <p:txBody>
          <a:bodyPr wrap="square">
            <a:spAutoFit/>
          </a:bodyPr>
          <a:lstStyle/>
          <a:p>
            <a:r>
              <a:rPr lang="nb-NO" b="0" i="0" dirty="0">
                <a:solidFill>
                  <a:srgbClr val="000000"/>
                </a:solidFill>
                <a:effectLst/>
                <a:latin typeface="Calibri" panose="020F0502020204030204" pitchFamily="34" charset="0"/>
              </a:rPr>
              <a:t>Mentors oppgave er å gjøre oversetteren go</a:t>
            </a:r>
            <a:r>
              <a:rPr lang="nb-NO" dirty="0">
                <a:solidFill>
                  <a:srgbClr val="000000"/>
                </a:solidFill>
                <a:latin typeface="Calibri" panose="020F0502020204030204" pitchFamily="34" charset="0"/>
              </a:rPr>
              <a:t>d!</a:t>
            </a:r>
          </a:p>
          <a:p>
            <a:pPr marL="285750" indent="-285750">
              <a:buFont typeface="Arial" panose="020B0604020202020204" pitchFamily="34" charset="0"/>
              <a:buChar char="•"/>
            </a:pPr>
            <a:r>
              <a:rPr lang="nb-NO" dirty="0"/>
              <a:t>Leser den og diskuterer språklige valg og utfordringer med oversetter</a:t>
            </a:r>
            <a:endParaRPr lang="nb-NO" dirty="0">
              <a:solidFill>
                <a:srgbClr val="000000"/>
              </a:solidFill>
              <a:latin typeface="Calibri" panose="020F0502020204030204" pitchFamily="34" charset="0"/>
            </a:endParaRPr>
          </a:p>
        </p:txBody>
      </p:sp>
      <p:sp>
        <p:nvSpPr>
          <p:cNvPr id="9" name="TekstSylinder 8">
            <a:extLst>
              <a:ext uri="{FF2B5EF4-FFF2-40B4-BE49-F238E27FC236}">
                <a16:creationId xmlns:a16="http://schemas.microsoft.com/office/drawing/2014/main" id="{B327786B-263E-CE04-2C0F-A39D73534015}"/>
              </a:ext>
            </a:extLst>
          </p:cNvPr>
          <p:cNvSpPr txBox="1"/>
          <p:nvPr/>
        </p:nvSpPr>
        <p:spPr>
          <a:xfrm>
            <a:off x="6266216" y="5375518"/>
            <a:ext cx="5205349" cy="646331"/>
          </a:xfrm>
          <a:prstGeom prst="rect">
            <a:avLst/>
          </a:prstGeom>
          <a:noFill/>
        </p:spPr>
        <p:txBody>
          <a:bodyPr wrap="square">
            <a:spAutoFit/>
          </a:bodyPr>
          <a:lstStyle/>
          <a:p>
            <a:r>
              <a:rPr lang="nb-NO" b="0" i="0" dirty="0" err="1">
                <a:solidFill>
                  <a:srgbClr val="000000"/>
                </a:solidFill>
                <a:effectLst/>
                <a:latin typeface="Calibri" panose="020F0502020204030204" pitchFamily="34" charset="0"/>
              </a:rPr>
              <a:t>Koorekturlesers</a:t>
            </a:r>
            <a:r>
              <a:rPr lang="nb-NO" b="0" i="0" dirty="0">
                <a:solidFill>
                  <a:srgbClr val="000000"/>
                </a:solidFill>
                <a:effectLst/>
                <a:latin typeface="Calibri" panose="020F0502020204030204" pitchFamily="34" charset="0"/>
              </a:rPr>
              <a:t> oppgave er å gjøre oversettelsen go</a:t>
            </a:r>
            <a:r>
              <a:rPr lang="nb-NO" dirty="0">
                <a:solidFill>
                  <a:srgbClr val="000000"/>
                </a:solidFill>
                <a:latin typeface="Calibri" panose="020F0502020204030204" pitchFamily="34" charset="0"/>
              </a:rPr>
              <a:t>d!</a:t>
            </a:r>
          </a:p>
          <a:p>
            <a:pPr marL="285750" indent="-285750">
              <a:buFont typeface="Arial" panose="020B0604020202020204" pitchFamily="34" charset="0"/>
              <a:buChar char="•"/>
            </a:pPr>
            <a:r>
              <a:rPr lang="nb-NO" dirty="0"/>
              <a:t>Retter opp språklige feil</a:t>
            </a:r>
            <a:endParaRPr lang="nb-NO"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0312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1358704734"/>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pic>
        <p:nvPicPr>
          <p:cNvPr id="6" name="Bilde 5">
            <a:extLst>
              <a:ext uri="{FF2B5EF4-FFF2-40B4-BE49-F238E27FC236}">
                <a16:creationId xmlns:a16="http://schemas.microsoft.com/office/drawing/2014/main" id="{2E8880EB-5D53-AF2D-4091-92ED85778A1F}"/>
              </a:ext>
            </a:extLst>
          </p:cNvPr>
          <p:cNvPicPr>
            <a:picLocks noChangeAspect="1"/>
          </p:cNvPicPr>
          <p:nvPr/>
        </p:nvPicPr>
        <p:blipFill>
          <a:blip r:embed="rId5"/>
          <a:stretch>
            <a:fillRect/>
          </a:stretch>
        </p:blipFill>
        <p:spPr>
          <a:xfrm>
            <a:off x="7427220" y="1737863"/>
            <a:ext cx="4486455" cy="3629783"/>
          </a:xfrm>
          <a:prstGeom prst="rect">
            <a:avLst/>
          </a:prstGeom>
        </p:spPr>
      </p:pic>
      <p:pic>
        <p:nvPicPr>
          <p:cNvPr id="1026" name="Picture 2" descr="Books From Norway">
            <a:extLst>
              <a:ext uri="{FF2B5EF4-FFF2-40B4-BE49-F238E27FC236}">
                <a16:creationId xmlns:a16="http://schemas.microsoft.com/office/drawing/2014/main" id="{D6A41350-14EF-E210-C9C0-CC6DE35EE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0694" y="1737863"/>
            <a:ext cx="1761174" cy="254969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466D19E3-BECE-36C7-16A1-5FB6C34484EC}"/>
              </a:ext>
            </a:extLst>
          </p:cNvPr>
          <p:cNvSpPr txBox="1"/>
          <p:nvPr/>
        </p:nvSpPr>
        <p:spPr>
          <a:xfrm>
            <a:off x="927751" y="1877489"/>
            <a:ext cx="4012383" cy="1631216"/>
          </a:xfrm>
          <a:prstGeom prst="rect">
            <a:avLst/>
          </a:prstGeom>
          <a:noFill/>
        </p:spPr>
        <p:txBody>
          <a:bodyPr wrap="square">
            <a:spAutoFit/>
          </a:bodyPr>
          <a:lstStyle/>
          <a:p>
            <a:r>
              <a:rPr lang="nb-NO" sz="2000" b="0" i="0" u="none" strike="noStrike" dirty="0">
                <a:solidFill>
                  <a:srgbClr val="000000"/>
                </a:solidFill>
                <a:effectLst/>
              </a:rPr>
              <a:t>Hvalenes sang</a:t>
            </a:r>
          </a:p>
          <a:p>
            <a:endParaRPr lang="nb-NO" sz="2000" dirty="0">
              <a:solidFill>
                <a:srgbClr val="000000"/>
              </a:solidFill>
            </a:endParaRPr>
          </a:p>
          <a:p>
            <a:r>
              <a:rPr lang="nb-NO" sz="2000" dirty="0">
                <a:solidFill>
                  <a:srgbClr val="000000"/>
                </a:solidFill>
              </a:rPr>
              <a:t>Oversetter: Birgit Å. Andersen</a:t>
            </a:r>
            <a:br>
              <a:rPr lang="nb-NO" sz="2000" dirty="0">
                <a:solidFill>
                  <a:srgbClr val="000000"/>
                </a:solidFill>
              </a:rPr>
            </a:br>
            <a:r>
              <a:rPr lang="nb-NO" sz="2000" dirty="0">
                <a:solidFill>
                  <a:srgbClr val="000000"/>
                </a:solidFill>
              </a:rPr>
              <a:t>Mentor: Heidi B. Andersen</a:t>
            </a:r>
            <a:br>
              <a:rPr lang="nb-NO" sz="2000" dirty="0">
                <a:solidFill>
                  <a:srgbClr val="000000"/>
                </a:solidFill>
              </a:rPr>
            </a:br>
            <a:r>
              <a:rPr lang="nb-NO" sz="2000" dirty="0">
                <a:solidFill>
                  <a:srgbClr val="000000"/>
                </a:solidFill>
              </a:rPr>
              <a:t>Korrekturleser: Anna Andersen</a:t>
            </a:r>
            <a:endParaRPr lang="nb-NO" sz="2000" dirty="0"/>
          </a:p>
        </p:txBody>
      </p:sp>
    </p:spTree>
    <p:extLst>
      <p:ext uri="{BB962C8B-B14F-4D97-AF65-F5344CB8AC3E}">
        <p14:creationId xmlns:p14="http://schemas.microsoft.com/office/powerpoint/2010/main" val="3417387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1326364419"/>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9" name="TekstSylinder 8">
            <a:extLst>
              <a:ext uri="{FF2B5EF4-FFF2-40B4-BE49-F238E27FC236}">
                <a16:creationId xmlns:a16="http://schemas.microsoft.com/office/drawing/2014/main" id="{466D19E3-BECE-36C7-16A1-5FB6C34484EC}"/>
              </a:ext>
            </a:extLst>
          </p:cNvPr>
          <p:cNvSpPr txBox="1"/>
          <p:nvPr/>
        </p:nvSpPr>
        <p:spPr>
          <a:xfrm>
            <a:off x="927751" y="1877489"/>
            <a:ext cx="4012383" cy="1631216"/>
          </a:xfrm>
          <a:prstGeom prst="rect">
            <a:avLst/>
          </a:prstGeom>
          <a:noFill/>
        </p:spPr>
        <p:txBody>
          <a:bodyPr wrap="square">
            <a:spAutoFit/>
          </a:bodyPr>
          <a:lstStyle/>
          <a:p>
            <a:r>
              <a:rPr lang="nb-NO" sz="2000" b="0" i="0" u="none" strike="noStrike" dirty="0" err="1">
                <a:solidFill>
                  <a:srgbClr val="000000"/>
                </a:solidFill>
                <a:effectLst/>
              </a:rPr>
              <a:t>Plupp</a:t>
            </a:r>
            <a:r>
              <a:rPr lang="nb-NO" sz="2000" b="0" i="0" u="none" strike="noStrike" dirty="0">
                <a:solidFill>
                  <a:srgbClr val="000000"/>
                </a:solidFill>
                <a:effectLst/>
              </a:rPr>
              <a:t> og vårfloden</a:t>
            </a:r>
          </a:p>
          <a:p>
            <a:endParaRPr lang="nb-NO" sz="2000" dirty="0">
              <a:solidFill>
                <a:srgbClr val="000000"/>
              </a:solidFill>
            </a:endParaRPr>
          </a:p>
          <a:p>
            <a:r>
              <a:rPr lang="nb-NO" sz="2000" dirty="0">
                <a:solidFill>
                  <a:srgbClr val="000000"/>
                </a:solidFill>
              </a:rPr>
              <a:t>Oversetter: Are M. </a:t>
            </a:r>
            <a:r>
              <a:rPr lang="nb-NO" sz="2000" dirty="0" err="1">
                <a:solidFill>
                  <a:srgbClr val="000000"/>
                </a:solidFill>
              </a:rPr>
              <a:t>Tjihkkom</a:t>
            </a:r>
            <a:br>
              <a:rPr lang="nb-NO" sz="2000" dirty="0">
                <a:solidFill>
                  <a:srgbClr val="000000"/>
                </a:solidFill>
              </a:rPr>
            </a:br>
            <a:r>
              <a:rPr lang="nb-NO" sz="2000" dirty="0">
                <a:solidFill>
                  <a:srgbClr val="000000"/>
                </a:solidFill>
              </a:rPr>
              <a:t>Mentor: Kåre </a:t>
            </a:r>
            <a:r>
              <a:rPr lang="nb-NO" sz="2000" dirty="0" err="1">
                <a:solidFill>
                  <a:srgbClr val="000000"/>
                </a:solidFill>
              </a:rPr>
              <a:t>Tjihkkom</a:t>
            </a:r>
            <a:br>
              <a:rPr lang="nb-NO" sz="2000" dirty="0">
                <a:solidFill>
                  <a:srgbClr val="000000"/>
                </a:solidFill>
              </a:rPr>
            </a:br>
            <a:r>
              <a:rPr lang="nb-NO" sz="2000" dirty="0">
                <a:solidFill>
                  <a:srgbClr val="000000"/>
                </a:solidFill>
              </a:rPr>
              <a:t>Korrekturleser:</a:t>
            </a:r>
            <a:endParaRPr lang="nb-NO" sz="2000" dirty="0"/>
          </a:p>
        </p:txBody>
      </p:sp>
      <p:pic>
        <p:nvPicPr>
          <p:cNvPr id="8" name="Bilde 7">
            <a:extLst>
              <a:ext uri="{FF2B5EF4-FFF2-40B4-BE49-F238E27FC236}">
                <a16:creationId xmlns:a16="http://schemas.microsoft.com/office/drawing/2014/main" id="{439A40FE-309F-A2BE-F7A4-FD824CEF5826}"/>
              </a:ext>
            </a:extLst>
          </p:cNvPr>
          <p:cNvPicPr>
            <a:picLocks noChangeAspect="1"/>
          </p:cNvPicPr>
          <p:nvPr/>
        </p:nvPicPr>
        <p:blipFill>
          <a:blip r:embed="rId5"/>
          <a:stretch>
            <a:fillRect/>
          </a:stretch>
        </p:blipFill>
        <p:spPr>
          <a:xfrm>
            <a:off x="8550234" y="1583159"/>
            <a:ext cx="3280386" cy="3786684"/>
          </a:xfrm>
          <a:prstGeom prst="rect">
            <a:avLst/>
          </a:prstGeom>
        </p:spPr>
      </p:pic>
      <p:pic>
        <p:nvPicPr>
          <p:cNvPr id="3074" name="Picture 2" descr="Lulesamisk, Samisk litteratursenter | Sametinget finansierer litteratur som  ikke fins">
            <a:extLst>
              <a:ext uri="{FF2B5EF4-FFF2-40B4-BE49-F238E27FC236}">
                <a16:creationId xmlns:a16="http://schemas.microsoft.com/office/drawing/2014/main" id="{73C9A909-CF67-D478-027F-66CE45BB66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5162" y="1780110"/>
            <a:ext cx="2133412" cy="222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77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2347215457"/>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9" name="TekstSylinder 8">
            <a:extLst>
              <a:ext uri="{FF2B5EF4-FFF2-40B4-BE49-F238E27FC236}">
                <a16:creationId xmlns:a16="http://schemas.microsoft.com/office/drawing/2014/main" id="{466D19E3-BECE-36C7-16A1-5FB6C34484EC}"/>
              </a:ext>
            </a:extLst>
          </p:cNvPr>
          <p:cNvSpPr txBox="1"/>
          <p:nvPr/>
        </p:nvSpPr>
        <p:spPr>
          <a:xfrm>
            <a:off x="927751" y="1877489"/>
            <a:ext cx="4012383" cy="1631216"/>
          </a:xfrm>
          <a:prstGeom prst="rect">
            <a:avLst/>
          </a:prstGeom>
          <a:noFill/>
        </p:spPr>
        <p:txBody>
          <a:bodyPr wrap="square">
            <a:spAutoFit/>
          </a:bodyPr>
          <a:lstStyle/>
          <a:p>
            <a:r>
              <a:rPr lang="nb-NO" sz="2000" b="0" i="0" u="none" strike="noStrike" dirty="0">
                <a:solidFill>
                  <a:srgbClr val="000000"/>
                </a:solidFill>
                <a:effectLst/>
              </a:rPr>
              <a:t>Nils og Magga</a:t>
            </a:r>
          </a:p>
          <a:p>
            <a:endParaRPr lang="nb-NO" sz="2000" dirty="0">
              <a:solidFill>
                <a:srgbClr val="000000"/>
              </a:solidFill>
            </a:endParaRPr>
          </a:p>
          <a:p>
            <a:r>
              <a:rPr lang="nb-NO" sz="2000" dirty="0">
                <a:solidFill>
                  <a:srgbClr val="000000"/>
                </a:solidFill>
              </a:rPr>
              <a:t>Oversetter: Are M. </a:t>
            </a:r>
            <a:r>
              <a:rPr lang="nb-NO" sz="2000" dirty="0" err="1">
                <a:solidFill>
                  <a:srgbClr val="000000"/>
                </a:solidFill>
              </a:rPr>
              <a:t>Tjihkkom</a:t>
            </a:r>
            <a:br>
              <a:rPr lang="nb-NO" sz="2000" dirty="0">
                <a:solidFill>
                  <a:srgbClr val="000000"/>
                </a:solidFill>
              </a:rPr>
            </a:br>
            <a:r>
              <a:rPr lang="nb-NO" sz="2000" dirty="0">
                <a:solidFill>
                  <a:srgbClr val="000000"/>
                </a:solidFill>
              </a:rPr>
              <a:t>Mentor: Heidi B. Andersen</a:t>
            </a:r>
            <a:br>
              <a:rPr lang="nb-NO" sz="2000" dirty="0">
                <a:solidFill>
                  <a:srgbClr val="000000"/>
                </a:solidFill>
              </a:rPr>
            </a:br>
            <a:r>
              <a:rPr lang="nb-NO" sz="2000" dirty="0">
                <a:solidFill>
                  <a:srgbClr val="000000"/>
                </a:solidFill>
              </a:rPr>
              <a:t>Korrekturleser: Kåre </a:t>
            </a:r>
            <a:r>
              <a:rPr lang="nb-NO" sz="2000" dirty="0" err="1">
                <a:solidFill>
                  <a:srgbClr val="000000"/>
                </a:solidFill>
              </a:rPr>
              <a:t>Tjihkkom</a:t>
            </a:r>
            <a:endParaRPr lang="nb-NO" sz="2000" dirty="0"/>
          </a:p>
        </p:txBody>
      </p:sp>
      <p:pic>
        <p:nvPicPr>
          <p:cNvPr id="3074" name="Picture 2" descr="Lulesamisk, Samisk litteratursenter | Sametinget finansierer litteratur som  ikke fins">
            <a:extLst>
              <a:ext uri="{FF2B5EF4-FFF2-40B4-BE49-F238E27FC236}">
                <a16:creationId xmlns:a16="http://schemas.microsoft.com/office/drawing/2014/main" id="{73C9A909-CF67-D478-027F-66CE45BB6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5162" y="1780110"/>
            <a:ext cx="2133412" cy="2221875"/>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a:extLst>
              <a:ext uri="{FF2B5EF4-FFF2-40B4-BE49-F238E27FC236}">
                <a16:creationId xmlns:a16="http://schemas.microsoft.com/office/drawing/2014/main" id="{8F1EC164-76E0-5AA5-19C1-0CD4D3D44626}"/>
              </a:ext>
            </a:extLst>
          </p:cNvPr>
          <p:cNvPicPr>
            <a:picLocks noChangeAspect="1"/>
          </p:cNvPicPr>
          <p:nvPr/>
        </p:nvPicPr>
        <p:blipFill>
          <a:blip r:embed="rId6"/>
          <a:stretch>
            <a:fillRect/>
          </a:stretch>
        </p:blipFill>
        <p:spPr>
          <a:xfrm>
            <a:off x="8621486" y="1780110"/>
            <a:ext cx="2872127" cy="4073449"/>
          </a:xfrm>
          <a:prstGeom prst="rect">
            <a:avLst/>
          </a:prstGeom>
        </p:spPr>
      </p:pic>
    </p:spTree>
    <p:extLst>
      <p:ext uri="{BB962C8B-B14F-4D97-AF65-F5344CB8AC3E}">
        <p14:creationId xmlns:p14="http://schemas.microsoft.com/office/powerpoint/2010/main" val="2286286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 22">
            <a:extLst>
              <a:ext uri="{FF2B5EF4-FFF2-40B4-BE49-F238E27FC236}">
                <a16:creationId xmlns:a16="http://schemas.microsoft.com/office/drawing/2014/main" id="{DC76F83C-7EF3-6B88-67F8-FEA16BAA0782}"/>
              </a:ext>
            </a:extLst>
          </p:cNvPr>
          <p:cNvGraphicFramePr>
            <a:graphicFrameLocks noGrp="1"/>
          </p:cNvGraphicFramePr>
          <p:nvPr>
            <p:extLst>
              <p:ext uri="{D42A27DB-BD31-4B8C-83A1-F6EECF244321}">
                <p14:modId xmlns:p14="http://schemas.microsoft.com/office/powerpoint/2010/main" val="1543717381"/>
              </p:ext>
            </p:extLst>
          </p:nvPr>
        </p:nvGraphicFramePr>
        <p:xfrm>
          <a:off x="0" y="-1"/>
          <a:ext cx="12192000" cy="1554480"/>
        </p:xfrm>
        <a:graphic>
          <a:graphicData uri="http://schemas.openxmlformats.org/drawingml/2006/table">
            <a:tbl>
              <a:tblPr firstRow="1" bandRow="1">
                <a:tableStyleId>{16D9F66E-5EB9-4882-86FB-DCBF35E3C3E4}</a:tableStyleId>
              </a:tblPr>
              <a:tblGrid>
                <a:gridCol w="12192000">
                  <a:extLst>
                    <a:ext uri="{9D8B030D-6E8A-4147-A177-3AD203B41FA5}">
                      <a16:colId xmlns:a16="http://schemas.microsoft.com/office/drawing/2014/main" val="3116189905"/>
                    </a:ext>
                  </a:extLst>
                </a:gridCol>
              </a:tblGrid>
              <a:tr h="1198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4000" b="1" dirty="0" err="1">
                          <a:latin typeface="+mn-lt"/>
                        </a:rPr>
                        <a:t>Julevsáme</a:t>
                      </a:r>
                      <a:r>
                        <a:rPr lang="nb-NO" sz="4000" b="1" dirty="0">
                          <a:latin typeface="+mn-lt"/>
                        </a:rPr>
                        <a:t> </a:t>
                      </a:r>
                      <a:r>
                        <a:rPr lang="nb-NO" sz="4000" b="1" dirty="0" err="1">
                          <a:latin typeface="+mn-lt"/>
                        </a:rPr>
                        <a:t>mánájgirje</a:t>
                      </a:r>
                      <a:br>
                        <a:rPr lang="nb-NO" sz="4000" dirty="0">
                          <a:latin typeface="+mn-lt"/>
                        </a:rPr>
                      </a:br>
                      <a:r>
                        <a:rPr lang="nb-NO" sz="2000" b="0" dirty="0">
                          <a:latin typeface="+mn-lt"/>
                        </a:rPr>
                        <a:t>boklanseringer, </a:t>
                      </a:r>
                      <a:r>
                        <a:rPr lang="nb-NO" sz="2000" b="0" dirty="0" err="1">
                          <a:latin typeface="+mn-lt"/>
                        </a:rPr>
                        <a:t>Árran</a:t>
                      </a:r>
                      <a:r>
                        <a:rPr lang="nb-NO" sz="2000" b="0" dirty="0">
                          <a:latin typeface="+mn-lt"/>
                        </a:rPr>
                        <a:t> 14.06.2020</a:t>
                      </a:r>
                    </a:p>
                    <a:p>
                      <a:pPr algn="ctr"/>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415"/>
                  </a:ext>
                </a:extLst>
              </a:tr>
            </a:tbl>
          </a:graphicData>
        </a:graphic>
      </p:graphicFrame>
      <p:pic>
        <p:nvPicPr>
          <p:cNvPr id="15" name="Bilde 14">
            <a:extLst>
              <a:ext uri="{FF2B5EF4-FFF2-40B4-BE49-F238E27FC236}">
                <a16:creationId xmlns:a16="http://schemas.microsoft.com/office/drawing/2014/main" id="{AE274E72-D1AD-31F8-9E6A-D084B7E507FB}"/>
              </a:ext>
            </a:extLst>
          </p:cNvPr>
          <p:cNvPicPr>
            <a:picLocks noChangeAspect="1"/>
          </p:cNvPicPr>
          <p:nvPr/>
        </p:nvPicPr>
        <p:blipFill>
          <a:blip r:embed="rId3"/>
          <a:stretch>
            <a:fillRect/>
          </a:stretch>
        </p:blipFill>
        <p:spPr>
          <a:xfrm>
            <a:off x="9509655" y="297526"/>
            <a:ext cx="2203187" cy="839309"/>
          </a:xfrm>
          <a:prstGeom prst="rect">
            <a:avLst/>
          </a:prstGeom>
        </p:spPr>
      </p:pic>
      <p:pic>
        <p:nvPicPr>
          <p:cNvPr id="13" name="Bilde 12">
            <a:extLst>
              <a:ext uri="{FF2B5EF4-FFF2-40B4-BE49-F238E27FC236}">
                <a16:creationId xmlns:a16="http://schemas.microsoft.com/office/drawing/2014/main" id="{CBB0E3FF-E5DF-A192-DD1C-05EB9C9E9718}"/>
              </a:ext>
            </a:extLst>
          </p:cNvPr>
          <p:cNvPicPr>
            <a:picLocks noChangeAspect="1"/>
          </p:cNvPicPr>
          <p:nvPr/>
        </p:nvPicPr>
        <p:blipFill>
          <a:blip r:embed="rId4"/>
          <a:stretch>
            <a:fillRect/>
          </a:stretch>
        </p:blipFill>
        <p:spPr>
          <a:xfrm>
            <a:off x="927752" y="297526"/>
            <a:ext cx="2206486" cy="839309"/>
          </a:xfrm>
          <a:prstGeom prst="rect">
            <a:avLst/>
          </a:prstGeom>
        </p:spPr>
      </p:pic>
      <p:sp>
        <p:nvSpPr>
          <p:cNvPr id="9" name="TekstSylinder 8">
            <a:extLst>
              <a:ext uri="{FF2B5EF4-FFF2-40B4-BE49-F238E27FC236}">
                <a16:creationId xmlns:a16="http://schemas.microsoft.com/office/drawing/2014/main" id="{466D19E3-BECE-36C7-16A1-5FB6C34484EC}"/>
              </a:ext>
            </a:extLst>
          </p:cNvPr>
          <p:cNvSpPr txBox="1"/>
          <p:nvPr/>
        </p:nvSpPr>
        <p:spPr>
          <a:xfrm>
            <a:off x="927751" y="1877489"/>
            <a:ext cx="4012383" cy="1631216"/>
          </a:xfrm>
          <a:prstGeom prst="rect">
            <a:avLst/>
          </a:prstGeom>
          <a:noFill/>
        </p:spPr>
        <p:txBody>
          <a:bodyPr wrap="square">
            <a:spAutoFit/>
          </a:bodyPr>
          <a:lstStyle/>
          <a:p>
            <a:r>
              <a:rPr lang="nb-NO" sz="2000" b="0" i="0" u="none" strike="noStrike" dirty="0">
                <a:solidFill>
                  <a:srgbClr val="000000"/>
                </a:solidFill>
                <a:effectLst/>
              </a:rPr>
              <a:t>Birk og Barcelona-gjengen</a:t>
            </a:r>
          </a:p>
          <a:p>
            <a:endParaRPr lang="nb-NO" sz="2000" dirty="0">
              <a:solidFill>
                <a:srgbClr val="000000"/>
              </a:solidFill>
            </a:endParaRPr>
          </a:p>
          <a:p>
            <a:r>
              <a:rPr lang="nb-NO" sz="2000" dirty="0">
                <a:solidFill>
                  <a:srgbClr val="000000"/>
                </a:solidFill>
              </a:rPr>
              <a:t>Oversetter: </a:t>
            </a:r>
            <a:r>
              <a:rPr lang="nb-NO" sz="2000" dirty="0" err="1">
                <a:solidFill>
                  <a:srgbClr val="000000"/>
                </a:solidFill>
              </a:rPr>
              <a:t>Alferd</a:t>
            </a:r>
            <a:r>
              <a:rPr lang="nb-NO" sz="2000" dirty="0">
                <a:solidFill>
                  <a:srgbClr val="000000"/>
                </a:solidFill>
              </a:rPr>
              <a:t> M. </a:t>
            </a:r>
            <a:r>
              <a:rPr lang="nb-NO" sz="2000" dirty="0" err="1">
                <a:solidFill>
                  <a:srgbClr val="000000"/>
                </a:solidFill>
              </a:rPr>
              <a:t>Kuoljok</a:t>
            </a:r>
            <a:br>
              <a:rPr lang="nb-NO" sz="2000" dirty="0">
                <a:solidFill>
                  <a:srgbClr val="000000"/>
                </a:solidFill>
              </a:rPr>
            </a:br>
            <a:r>
              <a:rPr lang="nb-NO" sz="2000" dirty="0">
                <a:solidFill>
                  <a:srgbClr val="000000"/>
                </a:solidFill>
              </a:rPr>
              <a:t>Mentor: Samuel </a:t>
            </a:r>
            <a:r>
              <a:rPr lang="nb-NO" sz="2000" dirty="0" err="1">
                <a:solidFill>
                  <a:srgbClr val="000000"/>
                </a:solidFill>
              </a:rPr>
              <a:t>Gælok</a:t>
            </a:r>
            <a:br>
              <a:rPr lang="nb-NO" sz="2000" dirty="0">
                <a:solidFill>
                  <a:srgbClr val="000000"/>
                </a:solidFill>
              </a:rPr>
            </a:br>
            <a:r>
              <a:rPr lang="nb-NO" sz="2000" dirty="0">
                <a:solidFill>
                  <a:srgbClr val="000000"/>
                </a:solidFill>
              </a:rPr>
              <a:t>Korrekturleser: Are M. </a:t>
            </a:r>
            <a:r>
              <a:rPr lang="nb-NO" sz="2000" dirty="0" err="1">
                <a:solidFill>
                  <a:srgbClr val="000000"/>
                </a:solidFill>
              </a:rPr>
              <a:t>Tjihkkom</a:t>
            </a:r>
            <a:endParaRPr lang="nb-NO" sz="2000" dirty="0"/>
          </a:p>
        </p:txBody>
      </p:sp>
      <p:pic>
        <p:nvPicPr>
          <p:cNvPr id="10" name="Bilde 9">
            <a:extLst>
              <a:ext uri="{FF2B5EF4-FFF2-40B4-BE49-F238E27FC236}">
                <a16:creationId xmlns:a16="http://schemas.microsoft.com/office/drawing/2014/main" id="{D8246273-87EA-9DC9-26EE-2F1021797055}"/>
              </a:ext>
            </a:extLst>
          </p:cNvPr>
          <p:cNvPicPr>
            <a:picLocks noChangeAspect="1"/>
          </p:cNvPicPr>
          <p:nvPr/>
        </p:nvPicPr>
        <p:blipFill>
          <a:blip r:embed="rId5"/>
          <a:stretch>
            <a:fillRect/>
          </a:stretch>
        </p:blipFill>
        <p:spPr>
          <a:xfrm>
            <a:off x="8888865" y="1673232"/>
            <a:ext cx="2892749" cy="4428106"/>
          </a:xfrm>
          <a:prstGeom prst="rect">
            <a:avLst/>
          </a:prstGeom>
        </p:spPr>
      </p:pic>
      <p:pic>
        <p:nvPicPr>
          <p:cNvPr id="6146" name="Picture 2" descr="Kan være et bilde av 1 person">
            <a:extLst>
              <a:ext uri="{FF2B5EF4-FFF2-40B4-BE49-F238E27FC236}">
                <a16:creationId xmlns:a16="http://schemas.microsoft.com/office/drawing/2014/main" id="{3146279F-9D32-46D5-9B16-9B74D4D9A3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49" y="1673232"/>
            <a:ext cx="2118091" cy="212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61707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868</Words>
  <Application>Microsoft Macintosh PowerPoint</Application>
  <PresentationFormat>Widescreen</PresentationFormat>
  <Paragraphs>123</Paragraphs>
  <Slides>15</Slides>
  <Notes>15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15</vt:i4>
      </vt:variant>
    </vt:vector>
  </HeadingPairs>
  <TitlesOfParts>
    <vt:vector size="19" baseType="lpstr">
      <vt:lpstr>Arial</vt:lpstr>
      <vt:lpstr>Calibri</vt:lpstr>
      <vt:lpstr>Calibri Light</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Lars Paulsen</dc:creator>
  <cp:lastModifiedBy>Lars Paulsen</cp:lastModifiedBy>
  <cp:revision>1</cp:revision>
  <dcterms:created xsi:type="dcterms:W3CDTF">2022-06-13T13:51:45Z</dcterms:created>
  <dcterms:modified xsi:type="dcterms:W3CDTF">2022-06-14T12:07:08Z</dcterms:modified>
</cp:coreProperties>
</file>